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09520b3bfb46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f57f9969174e14"/>
  </p:sldMasterIdLst>
  <p:sldIdLst>
    <p:sldId xmlns:r="http://schemas.openxmlformats.org/officeDocument/2006/relationships" id="256" r:id="R1e090e9a984e4170"/>
    <p:sldId xmlns:r="http://schemas.openxmlformats.org/officeDocument/2006/relationships" id="257" r:id="Rdbd2012f691b4fd4"/>
    <p:sldId xmlns:r="http://schemas.openxmlformats.org/officeDocument/2006/relationships" id="258" r:id="R7df428932f554cb1"/>
    <p:sldId xmlns:r="http://schemas.openxmlformats.org/officeDocument/2006/relationships" id="259" r:id="R38c54a0e303f4b1d"/>
    <p:sldId xmlns:r="http://schemas.openxmlformats.org/officeDocument/2006/relationships" id="260" r:id="R603e83cd022c488f"/>
    <p:sldId xmlns:r="http://schemas.openxmlformats.org/officeDocument/2006/relationships" id="261" r:id="R8d1f73f8945f46d1"/>
    <p:sldId xmlns:r="http://schemas.openxmlformats.org/officeDocument/2006/relationships" id="262" r:id="R3b790df2f4f647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f57f9969174e14" /><Relationship Type="http://schemas.openxmlformats.org/officeDocument/2006/relationships/slide" Target="/ppt/slides/slide1.xml" Id="R1e090e9a984e4170" /><Relationship Type="http://schemas.openxmlformats.org/officeDocument/2006/relationships/slide" Target="/ppt/slides/slide2.xml" Id="Rdbd2012f691b4fd4" /><Relationship Type="http://schemas.openxmlformats.org/officeDocument/2006/relationships/slide" Target="/ppt/slides/slide3.xml" Id="R7df428932f554cb1" /><Relationship Type="http://schemas.openxmlformats.org/officeDocument/2006/relationships/slide" Target="/ppt/slides/slide4.xml" Id="R38c54a0e303f4b1d" /><Relationship Type="http://schemas.openxmlformats.org/officeDocument/2006/relationships/slide" Target="/ppt/slides/slide5.xml" Id="R603e83cd022c488f" /><Relationship Type="http://schemas.openxmlformats.org/officeDocument/2006/relationships/slide" Target="/ppt/slides/slide6.xml" Id="R8d1f73f8945f46d1" /><Relationship Type="http://schemas.openxmlformats.org/officeDocument/2006/relationships/slide" Target="/ppt/slides/slide7.xml" Id="R3b790df2f4f647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636ab7a21a48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d2f76c59b4584" /><Relationship Type="http://schemas.openxmlformats.org/officeDocument/2006/relationships/theme" Target="/ppt/slideMasters/theme/theme1.xml" Id="Rd8dbd2b3911949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8d2f76c59b45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71e2bcc4847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413989d574d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3b90287dc4d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0aa295884b43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df463c4fd40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23a02edd3e46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14fc48c1b4e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KLEPPSETER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KLEPPSETER ANLEGG AS ble etablert [år] og holder til i Stathelle.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6 631 051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−247 606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−265 294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462 948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1 853 191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KLEPPSETER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Hofsteinveien 166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3967 Stathelle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921 069 693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KLEPPSETER ANLEGG AS</a:t>
            </a:r>
          </a:p>
        </p:txBody>
      </p:sp>
    </p:spTree>
  </p:cSld>
  <p:clrMapOvr>
    <a:masterClrMapping xmlns:a="http://schemas.openxmlformats.org/drawingml/2006/main"/>
  </p:clrMapOvr>
</p:sld>
</file>