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f49f1f172644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913c0a74dc4b6c"/>
  </p:sldMasterIdLst>
  <p:sldIdLst>
    <p:sldId xmlns:r="http://schemas.openxmlformats.org/officeDocument/2006/relationships" id="256" r:id="Rb7afb9c7c7ee479e"/>
    <p:sldId xmlns:r="http://schemas.openxmlformats.org/officeDocument/2006/relationships" id="257" r:id="Ra581daec15ad4507"/>
    <p:sldId xmlns:r="http://schemas.openxmlformats.org/officeDocument/2006/relationships" id="258" r:id="Rf0cff461ebf84610"/>
    <p:sldId xmlns:r="http://schemas.openxmlformats.org/officeDocument/2006/relationships" id="259" r:id="R212466751e9d493e"/>
    <p:sldId xmlns:r="http://schemas.openxmlformats.org/officeDocument/2006/relationships" id="260" r:id="R946d49f273ca4069"/>
    <p:sldId xmlns:r="http://schemas.openxmlformats.org/officeDocument/2006/relationships" id="261" r:id="Rdf5471c6b6424622"/>
    <p:sldId xmlns:r="http://schemas.openxmlformats.org/officeDocument/2006/relationships" id="262" r:id="Rd0a45f29182c43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913c0a74dc4b6c" /><Relationship Type="http://schemas.openxmlformats.org/officeDocument/2006/relationships/slide" Target="/ppt/slides/slide1.xml" Id="Rb7afb9c7c7ee479e" /><Relationship Type="http://schemas.openxmlformats.org/officeDocument/2006/relationships/slide" Target="/ppt/slides/slide2.xml" Id="Ra581daec15ad4507" /><Relationship Type="http://schemas.openxmlformats.org/officeDocument/2006/relationships/slide" Target="/ppt/slides/slide3.xml" Id="Rf0cff461ebf84610" /><Relationship Type="http://schemas.openxmlformats.org/officeDocument/2006/relationships/slide" Target="/ppt/slides/slide4.xml" Id="R212466751e9d493e" /><Relationship Type="http://schemas.openxmlformats.org/officeDocument/2006/relationships/slide" Target="/ppt/slides/slide5.xml" Id="R946d49f273ca4069" /><Relationship Type="http://schemas.openxmlformats.org/officeDocument/2006/relationships/slide" Target="/ppt/slides/slide6.xml" Id="Rdf5471c6b6424622" /><Relationship Type="http://schemas.openxmlformats.org/officeDocument/2006/relationships/slide" Target="/ppt/slides/slide7.xml" Id="Rd0a45f29182c43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3e279101c049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a0efe4eb24aef" /><Relationship Type="http://schemas.openxmlformats.org/officeDocument/2006/relationships/theme" Target="/ppt/slideMasters/theme/theme1.xml" Id="R4e25a475a0a043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fa0efe4eb24a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411ad195b4e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1b1777a144f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44b648c8548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897620c91f4a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b22424e4d43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c933920dd4c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7934562b944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SOLLERUD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SOLLERUD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−294 716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143 474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8 766 633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14 236 954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ISD HOLDING AS  –  24,6 %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MOWITZ HOLDING AS  –  24,6 %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NILMAN HOLDING AS  –  24,6 %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TJERNSRUD HOLDING AS  –  24,6 %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VENDEL HOLDING AS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Heftyes gate 33A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921 067 445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HOLDING AS</a:t>
            </a:r>
          </a:p>
        </p:txBody>
      </p:sp>
    </p:spTree>
  </p:cSld>
  <p:clrMapOvr>
    <a:masterClrMapping xmlns:a="http://schemas.openxmlformats.org/drawingml/2006/main"/>
  </p:clrMapOvr>
</p:sld>
</file>