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2cd9c8a04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46f12bdf74aa2"/>
  </p:sldMasterIdLst>
  <p:sldIdLst>
    <p:sldId xmlns:r="http://schemas.openxmlformats.org/officeDocument/2006/relationships" id="256" r:id="Rac27025d59b54639"/>
    <p:sldId xmlns:r="http://schemas.openxmlformats.org/officeDocument/2006/relationships" id="257" r:id="R6e00932c6fd14974"/>
    <p:sldId xmlns:r="http://schemas.openxmlformats.org/officeDocument/2006/relationships" id="258" r:id="Ra2a5663c05f74c0e"/>
    <p:sldId xmlns:r="http://schemas.openxmlformats.org/officeDocument/2006/relationships" id="259" r:id="Rde3c1e2420974a9e"/>
    <p:sldId xmlns:r="http://schemas.openxmlformats.org/officeDocument/2006/relationships" id="260" r:id="R38e6b241ab924400"/>
    <p:sldId xmlns:r="http://schemas.openxmlformats.org/officeDocument/2006/relationships" id="261" r:id="R911e7a16b87b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46f12bdf74aa2" /><Relationship Type="http://schemas.openxmlformats.org/officeDocument/2006/relationships/slide" Target="/ppt/slides/slide1.xml" Id="Rac27025d59b54639" /><Relationship Type="http://schemas.openxmlformats.org/officeDocument/2006/relationships/slide" Target="/ppt/slides/slide2.xml" Id="R6e00932c6fd14974" /><Relationship Type="http://schemas.openxmlformats.org/officeDocument/2006/relationships/slide" Target="/ppt/slides/slide3.xml" Id="Ra2a5663c05f74c0e" /><Relationship Type="http://schemas.openxmlformats.org/officeDocument/2006/relationships/slide" Target="/ppt/slides/slide4.xml" Id="Rde3c1e2420974a9e" /><Relationship Type="http://schemas.openxmlformats.org/officeDocument/2006/relationships/slide" Target="/ppt/slides/slide5.xml" Id="R38e6b241ab924400" /><Relationship Type="http://schemas.openxmlformats.org/officeDocument/2006/relationships/slide" Target="/ppt/slides/slide6.xml" Id="R911e7a16b87b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413b5ed96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4484ff574dc1" /><Relationship Type="http://schemas.openxmlformats.org/officeDocument/2006/relationships/theme" Target="/ppt/slideMasters/theme/theme1.xml" Id="R411c255a4d6a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f4484ff57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fc1437fe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c8ab85b2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e1b8f57d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77950553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ef9fb4ec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347f7c72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