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6a0f515d1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0e4988abc49d8"/>
  </p:sldMasterIdLst>
  <p:sldIdLst>
    <p:sldId xmlns:r="http://schemas.openxmlformats.org/officeDocument/2006/relationships" id="256" r:id="R7b906941f3c94b06"/>
    <p:sldId xmlns:r="http://schemas.openxmlformats.org/officeDocument/2006/relationships" id="257" r:id="R614c023ff3424a42"/>
    <p:sldId xmlns:r="http://schemas.openxmlformats.org/officeDocument/2006/relationships" id="258" r:id="R4d28e35996f9482b"/>
    <p:sldId xmlns:r="http://schemas.openxmlformats.org/officeDocument/2006/relationships" id="259" r:id="Rc05249b42da44641"/>
    <p:sldId xmlns:r="http://schemas.openxmlformats.org/officeDocument/2006/relationships" id="260" r:id="R6509012c0418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0e4988abc49d8" /><Relationship Type="http://schemas.openxmlformats.org/officeDocument/2006/relationships/slide" Target="/ppt/slides/slide1.xml" Id="R7b906941f3c94b06" /><Relationship Type="http://schemas.openxmlformats.org/officeDocument/2006/relationships/slide" Target="/ppt/slides/slide2.xml" Id="R614c023ff3424a42" /><Relationship Type="http://schemas.openxmlformats.org/officeDocument/2006/relationships/slide" Target="/ppt/slides/slide3.xml" Id="R4d28e35996f9482b" /><Relationship Type="http://schemas.openxmlformats.org/officeDocument/2006/relationships/slide" Target="/ppt/slides/slide4.xml" Id="Rc05249b42da44641" /><Relationship Type="http://schemas.openxmlformats.org/officeDocument/2006/relationships/slide" Target="/ppt/slides/slide5.xml" Id="R6509012c0418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9323b1d13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579a7a9c4bae" /><Relationship Type="http://schemas.openxmlformats.org/officeDocument/2006/relationships/theme" Target="/ppt/slideMasters/theme/theme1.xml" Id="Rebc68971e7d3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a579a7a9c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30f656d354f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8ccf0cf93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f6f04f5b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fbe4afca0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2b72c3d76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LINDESNES KOMMUNE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Sandgate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