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ccc8bd38b14e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dbb68fbdb14f46"/>
  </p:sldMasterIdLst>
  <p:sldIdLst>
    <p:sldId xmlns:r="http://schemas.openxmlformats.org/officeDocument/2006/relationships" id="256" r:id="R8ee28ec2424f451c"/>
    <p:sldId xmlns:r="http://schemas.openxmlformats.org/officeDocument/2006/relationships" id="257" r:id="R9fe632f22eb64d96"/>
    <p:sldId xmlns:r="http://schemas.openxmlformats.org/officeDocument/2006/relationships" id="258" r:id="R930cca4bf30643d1"/>
    <p:sldId xmlns:r="http://schemas.openxmlformats.org/officeDocument/2006/relationships" id="259" r:id="R99bb227b58b7426e"/>
    <p:sldId xmlns:r="http://schemas.openxmlformats.org/officeDocument/2006/relationships" id="260" r:id="R51741504e8694e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bb68fbdb14f46" /><Relationship Type="http://schemas.openxmlformats.org/officeDocument/2006/relationships/slide" Target="/ppt/slides/slide1.xml" Id="R8ee28ec2424f451c" /><Relationship Type="http://schemas.openxmlformats.org/officeDocument/2006/relationships/slide" Target="/ppt/slides/slide2.xml" Id="R9fe632f22eb64d96" /><Relationship Type="http://schemas.openxmlformats.org/officeDocument/2006/relationships/slide" Target="/ppt/slides/slide3.xml" Id="R930cca4bf30643d1" /><Relationship Type="http://schemas.openxmlformats.org/officeDocument/2006/relationships/slide" Target="/ppt/slides/slide4.xml" Id="R99bb227b58b7426e" /><Relationship Type="http://schemas.openxmlformats.org/officeDocument/2006/relationships/slide" Target="/ppt/slides/slide5.xml" Id="R51741504e8694e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469c4a6d740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133ee5dab451b" /><Relationship Type="http://schemas.openxmlformats.org/officeDocument/2006/relationships/theme" Target="/ppt/slideMasters/theme/theme1.xml" Id="Ra111ef3130404e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7133ee5dab45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cf2bfc8ab44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d0ea83f2348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5012085664b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ae03f6b184e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8cd225a7641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 KOMMUNE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88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921 060 157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 KOMMUNE</a:t>
            </a:r>
          </a:p>
        </p:txBody>
      </p:sp>
    </p:spTree>
  </p:cSld>
  <p:clrMapOvr>
    <a:masterClrMapping xmlns:a="http://schemas.openxmlformats.org/drawingml/2006/main"/>
  </p:clrMapOvr>
</p:sld>
</file>