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136129f9e0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2090e306e4430"/>
  </p:sldMasterIdLst>
  <p:sldIdLst>
    <p:sldId xmlns:r="http://schemas.openxmlformats.org/officeDocument/2006/relationships" id="256" r:id="R06f05129041d4f97"/>
    <p:sldId xmlns:r="http://schemas.openxmlformats.org/officeDocument/2006/relationships" id="257" r:id="Ra2f95c75b989418e"/>
    <p:sldId xmlns:r="http://schemas.openxmlformats.org/officeDocument/2006/relationships" id="258" r:id="Re367a762cbfe4731"/>
    <p:sldId xmlns:r="http://schemas.openxmlformats.org/officeDocument/2006/relationships" id="259" r:id="Rbab8e842aa7e4bed"/>
    <p:sldId xmlns:r="http://schemas.openxmlformats.org/officeDocument/2006/relationships" id="260" r:id="R2cd3f24006a14f7c"/>
    <p:sldId xmlns:r="http://schemas.openxmlformats.org/officeDocument/2006/relationships" id="261" r:id="R2217c62e3389451f"/>
    <p:sldId xmlns:r="http://schemas.openxmlformats.org/officeDocument/2006/relationships" id="262" r:id="Ra25a458c08d9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2090e306e4430" /><Relationship Type="http://schemas.openxmlformats.org/officeDocument/2006/relationships/slide" Target="/ppt/slides/slide1.xml" Id="R06f05129041d4f97" /><Relationship Type="http://schemas.openxmlformats.org/officeDocument/2006/relationships/slide" Target="/ppt/slides/slide2.xml" Id="Ra2f95c75b989418e" /><Relationship Type="http://schemas.openxmlformats.org/officeDocument/2006/relationships/slide" Target="/ppt/slides/slide3.xml" Id="Re367a762cbfe4731" /><Relationship Type="http://schemas.openxmlformats.org/officeDocument/2006/relationships/slide" Target="/ppt/slides/slide4.xml" Id="Rbab8e842aa7e4bed" /><Relationship Type="http://schemas.openxmlformats.org/officeDocument/2006/relationships/slide" Target="/ppt/slides/slide5.xml" Id="R2cd3f24006a14f7c" /><Relationship Type="http://schemas.openxmlformats.org/officeDocument/2006/relationships/slide" Target="/ppt/slides/slide6.xml" Id="R2217c62e3389451f" /><Relationship Type="http://schemas.openxmlformats.org/officeDocument/2006/relationships/slide" Target="/ppt/slides/slide7.xml" Id="Ra25a458c08d9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33335615a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cf297f55e4963" /><Relationship Type="http://schemas.openxmlformats.org/officeDocument/2006/relationships/theme" Target="/ppt/slideMasters/theme/theme1.xml" Id="R8b775fcd1f804d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cf297f55e49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058f4cf50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cd6ffce29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b200bb87c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570726fef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41b2566ae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013e3b4d4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cfd53e54843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14 857 053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35 931 288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429 859 731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