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6fdbabffcb4e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03726ae0304443"/>
  </p:sldMasterIdLst>
  <p:sldIdLst>
    <p:sldId xmlns:r="http://schemas.openxmlformats.org/officeDocument/2006/relationships" id="256" r:id="R87a114a4f70848e3"/>
    <p:sldId xmlns:r="http://schemas.openxmlformats.org/officeDocument/2006/relationships" id="257" r:id="Re6457515842943ef"/>
    <p:sldId xmlns:r="http://schemas.openxmlformats.org/officeDocument/2006/relationships" id="258" r:id="R127f2d1145f34a42"/>
    <p:sldId xmlns:r="http://schemas.openxmlformats.org/officeDocument/2006/relationships" id="259" r:id="R180bf1e9d1504d10"/>
    <p:sldId xmlns:r="http://schemas.openxmlformats.org/officeDocument/2006/relationships" id="260" r:id="Rec8a11654a854752"/>
    <p:sldId xmlns:r="http://schemas.openxmlformats.org/officeDocument/2006/relationships" id="261" r:id="R7eac827d2d7a47ef"/>
    <p:sldId xmlns:r="http://schemas.openxmlformats.org/officeDocument/2006/relationships" id="262" r:id="R075a0557a04640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03726ae0304443" /><Relationship Type="http://schemas.openxmlformats.org/officeDocument/2006/relationships/slide" Target="/ppt/slides/slide1.xml" Id="R87a114a4f70848e3" /><Relationship Type="http://schemas.openxmlformats.org/officeDocument/2006/relationships/slide" Target="/ppt/slides/slide2.xml" Id="Re6457515842943ef" /><Relationship Type="http://schemas.openxmlformats.org/officeDocument/2006/relationships/slide" Target="/ppt/slides/slide3.xml" Id="R127f2d1145f34a42" /><Relationship Type="http://schemas.openxmlformats.org/officeDocument/2006/relationships/slide" Target="/ppt/slides/slide4.xml" Id="R180bf1e9d1504d10" /><Relationship Type="http://schemas.openxmlformats.org/officeDocument/2006/relationships/slide" Target="/ppt/slides/slide5.xml" Id="Rec8a11654a854752" /><Relationship Type="http://schemas.openxmlformats.org/officeDocument/2006/relationships/slide" Target="/ppt/slides/slide6.xml" Id="R7eac827d2d7a47ef" /><Relationship Type="http://schemas.openxmlformats.org/officeDocument/2006/relationships/slide" Target="/ppt/slides/slide7.xml" Id="R075a0557a04640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cb3524609648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1a3dd7f0d4d6b" /><Relationship Type="http://schemas.openxmlformats.org/officeDocument/2006/relationships/theme" Target="/ppt/slideMasters/theme/theme1.xml" Id="Reb64f3babca546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01a3dd7f0d4d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5efa65ea746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c0ff7c2a54e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61bc227264c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09ac51dba41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a578b68e642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125a974c848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8e1b41e694e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AKSJELAG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AKSJELAG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387 846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1 724 735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1 778 270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HORGHAGEN ASLE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STAI OLA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WIBE MARIT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HOVIN OLA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LANDRØ AUD JORUNN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LISE MORTENSEN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921 041 004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