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7270b727c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78852ce3947bf"/>
  </p:sldMasterIdLst>
  <p:sldIdLst>
    <p:sldId xmlns:r="http://schemas.openxmlformats.org/officeDocument/2006/relationships" id="256" r:id="R72dc5d443e464212"/>
    <p:sldId xmlns:r="http://schemas.openxmlformats.org/officeDocument/2006/relationships" id="257" r:id="R2ccd1ce2ed3b41ae"/>
    <p:sldId xmlns:r="http://schemas.openxmlformats.org/officeDocument/2006/relationships" id="258" r:id="R843a324d4bf040b0"/>
    <p:sldId xmlns:r="http://schemas.openxmlformats.org/officeDocument/2006/relationships" id="259" r:id="Read1900389bc4fc9"/>
    <p:sldId xmlns:r="http://schemas.openxmlformats.org/officeDocument/2006/relationships" id="260" r:id="R160b9b5166424b57"/>
    <p:sldId xmlns:r="http://schemas.openxmlformats.org/officeDocument/2006/relationships" id="261" r:id="R3433319638a94bd9"/>
    <p:sldId xmlns:r="http://schemas.openxmlformats.org/officeDocument/2006/relationships" id="262" r:id="R1d25cb076b2c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78852ce3947bf" /><Relationship Type="http://schemas.openxmlformats.org/officeDocument/2006/relationships/slide" Target="/ppt/slides/slide1.xml" Id="R72dc5d443e464212" /><Relationship Type="http://schemas.openxmlformats.org/officeDocument/2006/relationships/slide" Target="/ppt/slides/slide2.xml" Id="R2ccd1ce2ed3b41ae" /><Relationship Type="http://schemas.openxmlformats.org/officeDocument/2006/relationships/slide" Target="/ppt/slides/slide3.xml" Id="R843a324d4bf040b0" /><Relationship Type="http://schemas.openxmlformats.org/officeDocument/2006/relationships/slide" Target="/ppt/slides/slide4.xml" Id="Read1900389bc4fc9" /><Relationship Type="http://schemas.openxmlformats.org/officeDocument/2006/relationships/slide" Target="/ppt/slides/slide5.xml" Id="R160b9b5166424b57" /><Relationship Type="http://schemas.openxmlformats.org/officeDocument/2006/relationships/slide" Target="/ppt/slides/slide6.xml" Id="R3433319638a94bd9" /><Relationship Type="http://schemas.openxmlformats.org/officeDocument/2006/relationships/slide" Target="/ppt/slides/slide7.xml" Id="R1d25cb076b2c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306de7a4c46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9a209f0fc4ece" /><Relationship Type="http://schemas.openxmlformats.org/officeDocument/2006/relationships/theme" Target="/ppt/slideMasters/theme/theme1.xml" Id="R0d85ae97ec26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b9a209f0fc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29f2befca46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c03b3fca149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7c6da62fa4f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275436b4e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0f34a7abe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f24ac180d47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d870e78f5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KORBU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KORBU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11 556 284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JOHN KORBU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Sporveisgata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