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efa0691c449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162b3acf64f9e"/>
  </p:sldMasterIdLst>
  <p:sldIdLst>
    <p:sldId xmlns:r="http://schemas.openxmlformats.org/officeDocument/2006/relationships" id="256" r:id="Rf1b45a36fde54c39"/>
    <p:sldId xmlns:r="http://schemas.openxmlformats.org/officeDocument/2006/relationships" id="257" r:id="Rceb9f0a9b3454db6"/>
    <p:sldId xmlns:r="http://schemas.openxmlformats.org/officeDocument/2006/relationships" id="258" r:id="Rcd6ad977fc054b11"/>
    <p:sldId xmlns:r="http://schemas.openxmlformats.org/officeDocument/2006/relationships" id="259" r:id="Rc39bb1f591224809"/>
    <p:sldId xmlns:r="http://schemas.openxmlformats.org/officeDocument/2006/relationships" id="260" r:id="R4f2a8b9ec85f4a9c"/>
    <p:sldId xmlns:r="http://schemas.openxmlformats.org/officeDocument/2006/relationships" id="261" r:id="R8466c0f460324bdd"/>
    <p:sldId xmlns:r="http://schemas.openxmlformats.org/officeDocument/2006/relationships" id="262" r:id="R122fe360e857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162b3acf64f9e" /><Relationship Type="http://schemas.openxmlformats.org/officeDocument/2006/relationships/slide" Target="/ppt/slides/slide1.xml" Id="Rf1b45a36fde54c39" /><Relationship Type="http://schemas.openxmlformats.org/officeDocument/2006/relationships/slide" Target="/ppt/slides/slide2.xml" Id="Rceb9f0a9b3454db6" /><Relationship Type="http://schemas.openxmlformats.org/officeDocument/2006/relationships/slide" Target="/ppt/slides/slide3.xml" Id="Rcd6ad977fc054b11" /><Relationship Type="http://schemas.openxmlformats.org/officeDocument/2006/relationships/slide" Target="/ppt/slides/slide4.xml" Id="Rc39bb1f591224809" /><Relationship Type="http://schemas.openxmlformats.org/officeDocument/2006/relationships/slide" Target="/ppt/slides/slide5.xml" Id="R4f2a8b9ec85f4a9c" /><Relationship Type="http://schemas.openxmlformats.org/officeDocument/2006/relationships/slide" Target="/ppt/slides/slide6.xml" Id="R8466c0f460324bdd" /><Relationship Type="http://schemas.openxmlformats.org/officeDocument/2006/relationships/slide" Target="/ppt/slides/slide7.xml" Id="R122fe360e857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440b289d4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3665cc10c4f67" /><Relationship Type="http://schemas.openxmlformats.org/officeDocument/2006/relationships/theme" Target="/ppt/slideMasters/theme/theme1.xml" Id="R9327491df3e64c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e3665cc10c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48ff59167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48382d944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2e3e2d1ac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7fddd9ff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b404bebfe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d486d608e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ac96eb2cd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HAGFORS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HAGFORS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HAGFORS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SUNDFÆR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HEIKE SUNDFÆR HAGFORS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Styrmannsvegen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920 992 439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HAGFORS HOLDING AS</a:t>
            </a:r>
          </a:p>
        </p:txBody>
      </p:sp>
    </p:spTree>
  </p:cSld>
  <p:clrMapOvr>
    <a:masterClrMapping xmlns:a="http://schemas.openxmlformats.org/drawingml/2006/main"/>
  </p:clrMapOvr>
</p:sld>
</file>