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d421aa701542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eeb092aa6a4115"/>
  </p:sldMasterIdLst>
  <p:sldIdLst>
    <p:sldId xmlns:r="http://schemas.openxmlformats.org/officeDocument/2006/relationships" id="256" r:id="Rb50b2149b920455d"/>
    <p:sldId xmlns:r="http://schemas.openxmlformats.org/officeDocument/2006/relationships" id="257" r:id="R7140d50718f3482e"/>
    <p:sldId xmlns:r="http://schemas.openxmlformats.org/officeDocument/2006/relationships" id="258" r:id="Rc2fcb531fa60441f"/>
    <p:sldId xmlns:r="http://schemas.openxmlformats.org/officeDocument/2006/relationships" id="259" r:id="R9e2f5efb0fff4800"/>
    <p:sldId xmlns:r="http://schemas.openxmlformats.org/officeDocument/2006/relationships" id="260" r:id="Rfe4f74921c5a4b5a"/>
    <p:sldId xmlns:r="http://schemas.openxmlformats.org/officeDocument/2006/relationships" id="261" r:id="Rc2d523e2fbcd415e"/>
    <p:sldId xmlns:r="http://schemas.openxmlformats.org/officeDocument/2006/relationships" id="262" r:id="R963a1ffe356f42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eeb092aa6a4115" /><Relationship Type="http://schemas.openxmlformats.org/officeDocument/2006/relationships/slide" Target="/ppt/slides/slide1.xml" Id="Rb50b2149b920455d" /><Relationship Type="http://schemas.openxmlformats.org/officeDocument/2006/relationships/slide" Target="/ppt/slides/slide2.xml" Id="R7140d50718f3482e" /><Relationship Type="http://schemas.openxmlformats.org/officeDocument/2006/relationships/slide" Target="/ppt/slides/slide3.xml" Id="Rc2fcb531fa60441f" /><Relationship Type="http://schemas.openxmlformats.org/officeDocument/2006/relationships/slide" Target="/ppt/slides/slide4.xml" Id="R9e2f5efb0fff4800" /><Relationship Type="http://schemas.openxmlformats.org/officeDocument/2006/relationships/slide" Target="/ppt/slides/slide5.xml" Id="Rfe4f74921c5a4b5a" /><Relationship Type="http://schemas.openxmlformats.org/officeDocument/2006/relationships/slide" Target="/ppt/slides/slide6.xml" Id="Rc2d523e2fbcd415e" /><Relationship Type="http://schemas.openxmlformats.org/officeDocument/2006/relationships/slide" Target="/ppt/slides/slide7.xml" Id="R963a1ffe356f42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188c67ffd44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7018a529b4c6b" /><Relationship Type="http://schemas.openxmlformats.org/officeDocument/2006/relationships/theme" Target="/ppt/slideMasters/theme/theme1.xml" Id="Rdd76baa5ed7940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b7018a529b4c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c799f21194c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aacee44134e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1327eb58145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7602984274a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d0469687e45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adb9dfed348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b4595ac1e4c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ENDURANCE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ENDURANCE 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10 903 643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11 398 534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BERGSVAND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Bergsvand, Leiv Eirikssons vei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3269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920 980 236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