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40c283277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1b62d8bf04b35"/>
  </p:sldMasterIdLst>
  <p:sldIdLst>
    <p:sldId xmlns:r="http://schemas.openxmlformats.org/officeDocument/2006/relationships" id="256" r:id="R775952ffb5d64dc1"/>
    <p:sldId xmlns:r="http://schemas.openxmlformats.org/officeDocument/2006/relationships" id="257" r:id="R823fb6f4da094e6a"/>
    <p:sldId xmlns:r="http://schemas.openxmlformats.org/officeDocument/2006/relationships" id="258" r:id="Re33f219a5c7e4897"/>
    <p:sldId xmlns:r="http://schemas.openxmlformats.org/officeDocument/2006/relationships" id="259" r:id="R351df119bb2746fe"/>
    <p:sldId xmlns:r="http://schemas.openxmlformats.org/officeDocument/2006/relationships" id="260" r:id="R31dd161f59fb4a4d"/>
    <p:sldId xmlns:r="http://schemas.openxmlformats.org/officeDocument/2006/relationships" id="261" r:id="R7820f1e14ae5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1b62d8bf04b35" /><Relationship Type="http://schemas.openxmlformats.org/officeDocument/2006/relationships/slide" Target="/ppt/slides/slide1.xml" Id="R775952ffb5d64dc1" /><Relationship Type="http://schemas.openxmlformats.org/officeDocument/2006/relationships/slide" Target="/ppt/slides/slide2.xml" Id="R823fb6f4da094e6a" /><Relationship Type="http://schemas.openxmlformats.org/officeDocument/2006/relationships/slide" Target="/ppt/slides/slide3.xml" Id="Re33f219a5c7e4897" /><Relationship Type="http://schemas.openxmlformats.org/officeDocument/2006/relationships/slide" Target="/ppt/slides/slide4.xml" Id="R351df119bb2746fe" /><Relationship Type="http://schemas.openxmlformats.org/officeDocument/2006/relationships/slide" Target="/ppt/slides/slide5.xml" Id="R31dd161f59fb4a4d" /><Relationship Type="http://schemas.openxmlformats.org/officeDocument/2006/relationships/slide" Target="/ppt/slides/slide6.xml" Id="R7820f1e14ae5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3a3ff9d4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b522fd2840be" /><Relationship Type="http://schemas.openxmlformats.org/officeDocument/2006/relationships/theme" Target="/ppt/slideMasters/theme/theme1.xml" Id="R842694b69832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4b522fd28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ff6eb0fd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da4bc453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92b2fec1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ac11ff2e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2e652108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7cf5d513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