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d55ff1e8d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77ef2b1794146"/>
  </p:sldMasterIdLst>
  <p:sldIdLst>
    <p:sldId xmlns:r="http://schemas.openxmlformats.org/officeDocument/2006/relationships" id="256" r:id="Rb7d19da8e975446a"/>
    <p:sldId xmlns:r="http://schemas.openxmlformats.org/officeDocument/2006/relationships" id="257" r:id="R3f0d3e74fb5d49a0"/>
    <p:sldId xmlns:r="http://schemas.openxmlformats.org/officeDocument/2006/relationships" id="258" r:id="R283a839158e14b47"/>
    <p:sldId xmlns:r="http://schemas.openxmlformats.org/officeDocument/2006/relationships" id="259" r:id="Rc936d43f728d4508"/>
    <p:sldId xmlns:r="http://schemas.openxmlformats.org/officeDocument/2006/relationships" id="260" r:id="Rf9a886734b6a4832"/>
    <p:sldId xmlns:r="http://schemas.openxmlformats.org/officeDocument/2006/relationships" id="261" r:id="Ra92244c5911a41a1"/>
    <p:sldId xmlns:r="http://schemas.openxmlformats.org/officeDocument/2006/relationships" id="262" r:id="Rc9c98065de32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77ef2b1794146" /><Relationship Type="http://schemas.openxmlformats.org/officeDocument/2006/relationships/slide" Target="/ppt/slides/slide1.xml" Id="Rb7d19da8e975446a" /><Relationship Type="http://schemas.openxmlformats.org/officeDocument/2006/relationships/slide" Target="/ppt/slides/slide2.xml" Id="R3f0d3e74fb5d49a0" /><Relationship Type="http://schemas.openxmlformats.org/officeDocument/2006/relationships/slide" Target="/ppt/slides/slide3.xml" Id="R283a839158e14b47" /><Relationship Type="http://schemas.openxmlformats.org/officeDocument/2006/relationships/slide" Target="/ppt/slides/slide4.xml" Id="Rc936d43f728d4508" /><Relationship Type="http://schemas.openxmlformats.org/officeDocument/2006/relationships/slide" Target="/ppt/slides/slide5.xml" Id="Rf9a886734b6a4832" /><Relationship Type="http://schemas.openxmlformats.org/officeDocument/2006/relationships/slide" Target="/ppt/slides/slide6.xml" Id="Ra92244c5911a41a1" /><Relationship Type="http://schemas.openxmlformats.org/officeDocument/2006/relationships/slide" Target="/ppt/slides/slide7.xml" Id="Rc9c98065de32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e55e3259a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2ad5ccba24dbb" /><Relationship Type="http://schemas.openxmlformats.org/officeDocument/2006/relationships/theme" Target="/ppt/slideMasters/theme/theme1.xml" Id="R3e363586f342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2ad5ccba2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a7bd79b26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a479428f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163ddbeb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b319db5d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d60867a4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8a0d0baa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3c9d1a2e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35 197 271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Asalvegen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920 951 503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