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87c56ba9f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4a02655f946df"/>
  </p:sldMasterIdLst>
  <p:sldIdLst>
    <p:sldId xmlns:r="http://schemas.openxmlformats.org/officeDocument/2006/relationships" id="256" r:id="R4458c88732af4033"/>
    <p:sldId xmlns:r="http://schemas.openxmlformats.org/officeDocument/2006/relationships" id="257" r:id="R0865f97afa324291"/>
    <p:sldId xmlns:r="http://schemas.openxmlformats.org/officeDocument/2006/relationships" id="258" r:id="R6bd5c53d170f4fc8"/>
    <p:sldId xmlns:r="http://schemas.openxmlformats.org/officeDocument/2006/relationships" id="259" r:id="Rf444501b3afd458c"/>
    <p:sldId xmlns:r="http://schemas.openxmlformats.org/officeDocument/2006/relationships" id="260" r:id="R62c773afb310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4a02655f946df" /><Relationship Type="http://schemas.openxmlformats.org/officeDocument/2006/relationships/slide" Target="/ppt/slides/slide1.xml" Id="R4458c88732af4033" /><Relationship Type="http://schemas.openxmlformats.org/officeDocument/2006/relationships/slide" Target="/ppt/slides/slide2.xml" Id="R0865f97afa324291" /><Relationship Type="http://schemas.openxmlformats.org/officeDocument/2006/relationships/slide" Target="/ppt/slides/slide3.xml" Id="R6bd5c53d170f4fc8" /><Relationship Type="http://schemas.openxmlformats.org/officeDocument/2006/relationships/slide" Target="/ppt/slides/slide4.xml" Id="Rf444501b3afd458c" /><Relationship Type="http://schemas.openxmlformats.org/officeDocument/2006/relationships/slide" Target="/ppt/slides/slide5.xml" Id="R62c773afb310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c52815ea8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fcb9f4434ea7" /><Relationship Type="http://schemas.openxmlformats.org/officeDocument/2006/relationships/theme" Target="/ppt/slideMasters/theme/theme1.xml" Id="R03899ecee733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cfcb9f443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a193dbb0b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7cadd376a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0f883d91b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beab35de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1d07cc03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