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8251b11d7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2ea2513f94c3d"/>
  </p:sldMasterIdLst>
  <p:sldIdLst>
    <p:sldId xmlns:r="http://schemas.openxmlformats.org/officeDocument/2006/relationships" id="256" r:id="Reb96211f20fe4ee5"/>
    <p:sldId xmlns:r="http://schemas.openxmlformats.org/officeDocument/2006/relationships" id="257" r:id="R96fe3ca1f597477f"/>
    <p:sldId xmlns:r="http://schemas.openxmlformats.org/officeDocument/2006/relationships" id="258" r:id="Rb072e2e7c9bf4512"/>
    <p:sldId xmlns:r="http://schemas.openxmlformats.org/officeDocument/2006/relationships" id="259" r:id="R185bdc9ea22049f2"/>
    <p:sldId xmlns:r="http://schemas.openxmlformats.org/officeDocument/2006/relationships" id="260" r:id="R9fa4ffda142c40dd"/>
    <p:sldId xmlns:r="http://schemas.openxmlformats.org/officeDocument/2006/relationships" id="261" r:id="Ree14d91d7093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2ea2513f94c3d" /><Relationship Type="http://schemas.openxmlformats.org/officeDocument/2006/relationships/slide" Target="/ppt/slides/slide1.xml" Id="Reb96211f20fe4ee5" /><Relationship Type="http://schemas.openxmlformats.org/officeDocument/2006/relationships/slide" Target="/ppt/slides/slide2.xml" Id="R96fe3ca1f597477f" /><Relationship Type="http://schemas.openxmlformats.org/officeDocument/2006/relationships/slide" Target="/ppt/slides/slide3.xml" Id="Rb072e2e7c9bf4512" /><Relationship Type="http://schemas.openxmlformats.org/officeDocument/2006/relationships/slide" Target="/ppt/slides/slide4.xml" Id="R185bdc9ea22049f2" /><Relationship Type="http://schemas.openxmlformats.org/officeDocument/2006/relationships/slide" Target="/ppt/slides/slide5.xml" Id="R9fa4ffda142c40dd" /><Relationship Type="http://schemas.openxmlformats.org/officeDocument/2006/relationships/slide" Target="/ppt/slides/slide6.xml" Id="Ree14d91d7093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dc4bfbd21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80c2526b24203" /><Relationship Type="http://schemas.openxmlformats.org/officeDocument/2006/relationships/theme" Target="/ppt/slideMasters/theme/theme1.xml" Id="Rc1b9dfded52c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380c2526b2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71b1455ae4f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156ed223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9d5b51794c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f830914d9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9db11deb840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f989b54c8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