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388fb08cda9407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e307cab10804704"/>
  </p:sldMasterIdLst>
  <p:sldIdLst>
    <p:sldId xmlns:r="http://schemas.openxmlformats.org/officeDocument/2006/relationships" id="256" r:id="R7e2b6f6f25424a71"/>
    <p:sldId xmlns:r="http://schemas.openxmlformats.org/officeDocument/2006/relationships" id="257" r:id="R5508a4f44c8d453b"/>
    <p:sldId xmlns:r="http://schemas.openxmlformats.org/officeDocument/2006/relationships" id="258" r:id="Rb83d93c1ca5f42ec"/>
    <p:sldId xmlns:r="http://schemas.openxmlformats.org/officeDocument/2006/relationships" id="259" r:id="Rc3e4afe866834bc7"/>
    <p:sldId xmlns:r="http://schemas.openxmlformats.org/officeDocument/2006/relationships" id="260" r:id="Rddf62906bbf54e51"/>
    <p:sldId xmlns:r="http://schemas.openxmlformats.org/officeDocument/2006/relationships" id="261" r:id="R69e709c7670b4ae5"/>
    <p:sldId xmlns:r="http://schemas.openxmlformats.org/officeDocument/2006/relationships" id="262" r:id="R588be9d58463450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e307cab10804704" /><Relationship Type="http://schemas.openxmlformats.org/officeDocument/2006/relationships/slide" Target="/ppt/slides/slide1.xml" Id="R7e2b6f6f25424a71" /><Relationship Type="http://schemas.openxmlformats.org/officeDocument/2006/relationships/slide" Target="/ppt/slides/slide2.xml" Id="R5508a4f44c8d453b" /><Relationship Type="http://schemas.openxmlformats.org/officeDocument/2006/relationships/slide" Target="/ppt/slides/slide3.xml" Id="Rb83d93c1ca5f42ec" /><Relationship Type="http://schemas.openxmlformats.org/officeDocument/2006/relationships/slide" Target="/ppt/slides/slide4.xml" Id="Rc3e4afe866834bc7" /><Relationship Type="http://schemas.openxmlformats.org/officeDocument/2006/relationships/slide" Target="/ppt/slides/slide5.xml" Id="Rddf62906bbf54e51" /><Relationship Type="http://schemas.openxmlformats.org/officeDocument/2006/relationships/slide" Target="/ppt/slides/slide6.xml" Id="R69e709c7670b4ae5" /><Relationship Type="http://schemas.openxmlformats.org/officeDocument/2006/relationships/slide" Target="/ppt/slides/slide7.xml" Id="R588be9d58463450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4029bc0565b40f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f6884ae74e4d86" /><Relationship Type="http://schemas.openxmlformats.org/officeDocument/2006/relationships/theme" Target="/ppt/slideMasters/theme/theme1.xml" Id="R912f5bcf0e804bc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2f6884ae74e4d8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8007530f234a0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89e141504a46b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adc53ee8264b1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46d8165581419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fa693d15044a6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2656d4957e41c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9efb0079ec45d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OUTSIDER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OUTSIDER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OUTSIDER AS ble etablert [år] og holder til i Furnes.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OUTSIDER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OUTSIDER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OUTSIDER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−5 465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226 655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376 096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392 025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OUTSIDER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RØNNINGEN MAGNE IVAR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OUTSIDER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Holtet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2320 Furnes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magne@outsider.as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www.outsider.as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920 915 949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OUTSIDER AS</a:t>
            </a:r>
          </a:p>
        </p:txBody>
      </p:sp>
    </p:spTree>
  </p:cSld>
  <p:clrMapOvr>
    <a:masterClrMapping xmlns:a="http://schemas.openxmlformats.org/drawingml/2006/main"/>
  </p:clrMapOvr>
</p:sld>
</file>