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71fd75a37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25381862c4c72"/>
  </p:sldMasterIdLst>
  <p:sldIdLst>
    <p:sldId xmlns:r="http://schemas.openxmlformats.org/officeDocument/2006/relationships" id="256" r:id="Rf49d209a05fb46c5"/>
    <p:sldId xmlns:r="http://schemas.openxmlformats.org/officeDocument/2006/relationships" id="257" r:id="R9376a16cfa544e16"/>
    <p:sldId xmlns:r="http://schemas.openxmlformats.org/officeDocument/2006/relationships" id="258" r:id="R36a506b2b9704b4d"/>
    <p:sldId xmlns:r="http://schemas.openxmlformats.org/officeDocument/2006/relationships" id="259" r:id="Rbe69844700c2456f"/>
    <p:sldId xmlns:r="http://schemas.openxmlformats.org/officeDocument/2006/relationships" id="260" r:id="R3dfccb4838ff40e3"/>
    <p:sldId xmlns:r="http://schemas.openxmlformats.org/officeDocument/2006/relationships" id="261" r:id="R7eccc174f76a48e5"/>
    <p:sldId xmlns:r="http://schemas.openxmlformats.org/officeDocument/2006/relationships" id="262" r:id="R2c8aba50d756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25381862c4c72" /><Relationship Type="http://schemas.openxmlformats.org/officeDocument/2006/relationships/slide" Target="/ppt/slides/slide1.xml" Id="Rf49d209a05fb46c5" /><Relationship Type="http://schemas.openxmlformats.org/officeDocument/2006/relationships/slide" Target="/ppt/slides/slide2.xml" Id="R9376a16cfa544e16" /><Relationship Type="http://schemas.openxmlformats.org/officeDocument/2006/relationships/slide" Target="/ppt/slides/slide3.xml" Id="R36a506b2b9704b4d" /><Relationship Type="http://schemas.openxmlformats.org/officeDocument/2006/relationships/slide" Target="/ppt/slides/slide4.xml" Id="Rbe69844700c2456f" /><Relationship Type="http://schemas.openxmlformats.org/officeDocument/2006/relationships/slide" Target="/ppt/slides/slide5.xml" Id="R3dfccb4838ff40e3" /><Relationship Type="http://schemas.openxmlformats.org/officeDocument/2006/relationships/slide" Target="/ppt/slides/slide6.xml" Id="R7eccc174f76a48e5" /><Relationship Type="http://schemas.openxmlformats.org/officeDocument/2006/relationships/slide" Target="/ppt/slides/slide7.xml" Id="R2c8aba50d756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8a68a83ab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ebe6c43747e1" /><Relationship Type="http://schemas.openxmlformats.org/officeDocument/2006/relationships/theme" Target="/ppt/slideMasters/theme/theme1.xml" Id="Rb2ad431a6b7a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1ebe6c437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18d07096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1777eed4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5612ace5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6ca1d4931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343b3631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43494dc5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0495538c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