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78a0eae3e449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d3a88035a649f9"/>
  </p:sldMasterIdLst>
  <p:sldIdLst>
    <p:sldId xmlns:r="http://schemas.openxmlformats.org/officeDocument/2006/relationships" id="256" r:id="Rab15967daefc4f24"/>
    <p:sldId xmlns:r="http://schemas.openxmlformats.org/officeDocument/2006/relationships" id="257" r:id="Rdb9c327e64174eb7"/>
    <p:sldId xmlns:r="http://schemas.openxmlformats.org/officeDocument/2006/relationships" id="258" r:id="R2cae363a4b154660"/>
    <p:sldId xmlns:r="http://schemas.openxmlformats.org/officeDocument/2006/relationships" id="259" r:id="R4a0b41ea7bbe47f7"/>
    <p:sldId xmlns:r="http://schemas.openxmlformats.org/officeDocument/2006/relationships" id="260" r:id="R39ce852013d844cf"/>
    <p:sldId xmlns:r="http://schemas.openxmlformats.org/officeDocument/2006/relationships" id="261" r:id="Rd0f65f9710fb4d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d3a88035a649f9" /><Relationship Type="http://schemas.openxmlformats.org/officeDocument/2006/relationships/slide" Target="/ppt/slides/slide1.xml" Id="Rab15967daefc4f24" /><Relationship Type="http://schemas.openxmlformats.org/officeDocument/2006/relationships/slide" Target="/ppt/slides/slide2.xml" Id="Rdb9c327e64174eb7" /><Relationship Type="http://schemas.openxmlformats.org/officeDocument/2006/relationships/slide" Target="/ppt/slides/slide3.xml" Id="R2cae363a4b154660" /><Relationship Type="http://schemas.openxmlformats.org/officeDocument/2006/relationships/slide" Target="/ppt/slides/slide4.xml" Id="R4a0b41ea7bbe47f7" /><Relationship Type="http://schemas.openxmlformats.org/officeDocument/2006/relationships/slide" Target="/ppt/slides/slide5.xml" Id="R39ce852013d844cf" /><Relationship Type="http://schemas.openxmlformats.org/officeDocument/2006/relationships/slide" Target="/ppt/slides/slide6.xml" Id="Rd0f65f9710fb4d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beab7cc66d4f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9ec14c576489c" /><Relationship Type="http://schemas.openxmlformats.org/officeDocument/2006/relationships/theme" Target="/ppt/slideMasters/theme/theme1.xml" Id="R2bb969b8499840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99ec14c57648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5959060d244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62f531bad4f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4de1e574d42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25b6d251b4f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5ac66cca74b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6291ebaa04c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Adminco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920 848 621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