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665050cf6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8a0096afa4f61"/>
  </p:sldMasterIdLst>
  <p:sldIdLst>
    <p:sldId xmlns:r="http://schemas.openxmlformats.org/officeDocument/2006/relationships" id="256" r:id="R890f5dc85f124b62"/>
    <p:sldId xmlns:r="http://schemas.openxmlformats.org/officeDocument/2006/relationships" id="257" r:id="R37f4368da4754e90"/>
    <p:sldId xmlns:r="http://schemas.openxmlformats.org/officeDocument/2006/relationships" id="258" r:id="R7e3b1683f94c4908"/>
    <p:sldId xmlns:r="http://schemas.openxmlformats.org/officeDocument/2006/relationships" id="259" r:id="R3c766791f8674b8b"/>
    <p:sldId xmlns:r="http://schemas.openxmlformats.org/officeDocument/2006/relationships" id="260" r:id="R1d7d9f7a87904506"/>
    <p:sldId xmlns:r="http://schemas.openxmlformats.org/officeDocument/2006/relationships" id="261" r:id="R599e1e46d6854f9b"/>
    <p:sldId xmlns:r="http://schemas.openxmlformats.org/officeDocument/2006/relationships" id="262" r:id="R58e40a1ca84b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8a0096afa4f61" /><Relationship Type="http://schemas.openxmlformats.org/officeDocument/2006/relationships/slide" Target="/ppt/slides/slide1.xml" Id="R890f5dc85f124b62" /><Relationship Type="http://schemas.openxmlformats.org/officeDocument/2006/relationships/slide" Target="/ppt/slides/slide2.xml" Id="R37f4368da4754e90" /><Relationship Type="http://schemas.openxmlformats.org/officeDocument/2006/relationships/slide" Target="/ppt/slides/slide3.xml" Id="R7e3b1683f94c4908" /><Relationship Type="http://schemas.openxmlformats.org/officeDocument/2006/relationships/slide" Target="/ppt/slides/slide4.xml" Id="R3c766791f8674b8b" /><Relationship Type="http://schemas.openxmlformats.org/officeDocument/2006/relationships/slide" Target="/ppt/slides/slide5.xml" Id="R1d7d9f7a87904506" /><Relationship Type="http://schemas.openxmlformats.org/officeDocument/2006/relationships/slide" Target="/ppt/slides/slide6.xml" Id="R599e1e46d6854f9b" /><Relationship Type="http://schemas.openxmlformats.org/officeDocument/2006/relationships/slide" Target="/ppt/slides/slide7.xml" Id="R58e40a1ca84b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3146fc605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f7ac3af04716" /><Relationship Type="http://schemas.openxmlformats.org/officeDocument/2006/relationships/theme" Target="/ppt/slideMasters/theme/theme1.xml" Id="R93c84565edf4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3f7ac3af0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6bcd7fc9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91ecdf7b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0a6adbd1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952a3f7f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f762d9966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e4096f7a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b625e88c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