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8112a9471a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90b2061d1407a"/>
  </p:sldMasterIdLst>
  <p:sldIdLst>
    <p:sldId xmlns:r="http://schemas.openxmlformats.org/officeDocument/2006/relationships" id="256" r:id="R209ed2c97ece419e"/>
    <p:sldId xmlns:r="http://schemas.openxmlformats.org/officeDocument/2006/relationships" id="257" r:id="R41b1d60892374e55"/>
    <p:sldId xmlns:r="http://schemas.openxmlformats.org/officeDocument/2006/relationships" id="258" r:id="Ra0531a7131cb4c6e"/>
    <p:sldId xmlns:r="http://schemas.openxmlformats.org/officeDocument/2006/relationships" id="259" r:id="R42da767adf1d4e28"/>
    <p:sldId xmlns:r="http://schemas.openxmlformats.org/officeDocument/2006/relationships" id="260" r:id="R149a5e416d664aaf"/>
    <p:sldId xmlns:r="http://schemas.openxmlformats.org/officeDocument/2006/relationships" id="261" r:id="R34dd370ce24746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90b2061d1407a" /><Relationship Type="http://schemas.openxmlformats.org/officeDocument/2006/relationships/slide" Target="/ppt/slides/slide1.xml" Id="R209ed2c97ece419e" /><Relationship Type="http://schemas.openxmlformats.org/officeDocument/2006/relationships/slide" Target="/ppt/slides/slide2.xml" Id="R41b1d60892374e55" /><Relationship Type="http://schemas.openxmlformats.org/officeDocument/2006/relationships/slide" Target="/ppt/slides/slide3.xml" Id="Ra0531a7131cb4c6e" /><Relationship Type="http://schemas.openxmlformats.org/officeDocument/2006/relationships/slide" Target="/ppt/slides/slide4.xml" Id="R42da767adf1d4e28" /><Relationship Type="http://schemas.openxmlformats.org/officeDocument/2006/relationships/slide" Target="/ppt/slides/slide5.xml" Id="R149a5e416d664aaf" /><Relationship Type="http://schemas.openxmlformats.org/officeDocument/2006/relationships/slide" Target="/ppt/slides/slide6.xml" Id="R34dd370ce24746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542d8a712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ed52be3c453f" /><Relationship Type="http://schemas.openxmlformats.org/officeDocument/2006/relationships/theme" Target="/ppt/slideMasters/theme/theme1.xml" Id="R89cb6a44f1a6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8aed52be3c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99c2d8189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9e16d8035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31677b4094e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61ff217c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e852ffb20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8540861ff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