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bb28a94f8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d088319f24e2f"/>
  </p:sldMasterIdLst>
  <p:sldIdLst>
    <p:sldId xmlns:r="http://schemas.openxmlformats.org/officeDocument/2006/relationships" id="256" r:id="R95039db06da045f9"/>
    <p:sldId xmlns:r="http://schemas.openxmlformats.org/officeDocument/2006/relationships" id="257" r:id="Ra042022327074872"/>
    <p:sldId xmlns:r="http://schemas.openxmlformats.org/officeDocument/2006/relationships" id="258" r:id="Rde61f1e1f22f4d55"/>
    <p:sldId xmlns:r="http://schemas.openxmlformats.org/officeDocument/2006/relationships" id="259" r:id="Ra1f44ca26254405f"/>
    <p:sldId xmlns:r="http://schemas.openxmlformats.org/officeDocument/2006/relationships" id="260" r:id="R6c9cc50a0515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d088319f24e2f" /><Relationship Type="http://schemas.openxmlformats.org/officeDocument/2006/relationships/slide" Target="/ppt/slides/slide1.xml" Id="R95039db06da045f9" /><Relationship Type="http://schemas.openxmlformats.org/officeDocument/2006/relationships/slide" Target="/ppt/slides/slide2.xml" Id="Ra042022327074872" /><Relationship Type="http://schemas.openxmlformats.org/officeDocument/2006/relationships/slide" Target="/ppt/slides/slide3.xml" Id="Rde61f1e1f22f4d55" /><Relationship Type="http://schemas.openxmlformats.org/officeDocument/2006/relationships/slide" Target="/ppt/slides/slide4.xml" Id="Ra1f44ca26254405f" /><Relationship Type="http://schemas.openxmlformats.org/officeDocument/2006/relationships/slide" Target="/ppt/slides/slide5.xml" Id="R6c9cc50a0515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a5208bfd6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b184ba024645" /><Relationship Type="http://schemas.openxmlformats.org/officeDocument/2006/relationships/theme" Target="/ppt/slideMasters/theme/theme1.xml" Id="R7f0b0cc83e83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ab184ba02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b6cb5a1d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460f2e85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30b6a4d3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9de0c7c1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7fae8fcb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