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294f9f367148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81c068cf004e30"/>
  </p:sldMasterIdLst>
  <p:sldIdLst>
    <p:sldId xmlns:r="http://schemas.openxmlformats.org/officeDocument/2006/relationships" id="256" r:id="R598b760569c84207"/>
    <p:sldId xmlns:r="http://schemas.openxmlformats.org/officeDocument/2006/relationships" id="257" r:id="R97e79bad9c634440"/>
    <p:sldId xmlns:r="http://schemas.openxmlformats.org/officeDocument/2006/relationships" id="258" r:id="R24cb915cce3d487c"/>
    <p:sldId xmlns:r="http://schemas.openxmlformats.org/officeDocument/2006/relationships" id="259" r:id="R55111f79eff74872"/>
    <p:sldId xmlns:r="http://schemas.openxmlformats.org/officeDocument/2006/relationships" id="260" r:id="Reecfda0ad494413a"/>
    <p:sldId xmlns:r="http://schemas.openxmlformats.org/officeDocument/2006/relationships" id="261" r:id="R374490727a8644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81c068cf004e30" /><Relationship Type="http://schemas.openxmlformats.org/officeDocument/2006/relationships/slide" Target="/ppt/slides/slide1.xml" Id="R598b760569c84207" /><Relationship Type="http://schemas.openxmlformats.org/officeDocument/2006/relationships/slide" Target="/ppt/slides/slide2.xml" Id="R97e79bad9c634440" /><Relationship Type="http://schemas.openxmlformats.org/officeDocument/2006/relationships/slide" Target="/ppt/slides/slide3.xml" Id="R24cb915cce3d487c" /><Relationship Type="http://schemas.openxmlformats.org/officeDocument/2006/relationships/slide" Target="/ppt/slides/slide4.xml" Id="R55111f79eff74872" /><Relationship Type="http://schemas.openxmlformats.org/officeDocument/2006/relationships/slide" Target="/ppt/slides/slide5.xml" Id="Reecfda0ad494413a" /><Relationship Type="http://schemas.openxmlformats.org/officeDocument/2006/relationships/slide" Target="/ppt/slides/slide6.xml" Id="R374490727a8644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c80c3f5af4c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30f46dfa548c8" /><Relationship Type="http://schemas.openxmlformats.org/officeDocument/2006/relationships/theme" Target="/ppt/slideMasters/theme/theme1.xml" Id="R486874eb9bcd40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930f46dfa548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d005bd25741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842fa5f5643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c831ea8c94b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882d7412b41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587a00e174b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9f7d647b24d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1531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24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