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3daa3d4ca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78fe62c474a9d"/>
  </p:sldMasterIdLst>
  <p:sldIdLst>
    <p:sldId xmlns:r="http://schemas.openxmlformats.org/officeDocument/2006/relationships" id="256" r:id="Rc8f8b57239684f9f"/>
    <p:sldId xmlns:r="http://schemas.openxmlformats.org/officeDocument/2006/relationships" id="257" r:id="Rb216b3e86b904dc1"/>
    <p:sldId xmlns:r="http://schemas.openxmlformats.org/officeDocument/2006/relationships" id="258" r:id="R4161039910b2478a"/>
    <p:sldId xmlns:r="http://schemas.openxmlformats.org/officeDocument/2006/relationships" id="259" r:id="R706056f5436a4354"/>
    <p:sldId xmlns:r="http://schemas.openxmlformats.org/officeDocument/2006/relationships" id="260" r:id="Re57968514fc64766"/>
    <p:sldId xmlns:r="http://schemas.openxmlformats.org/officeDocument/2006/relationships" id="261" r:id="Rfe6d81cdc1d84598"/>
    <p:sldId xmlns:r="http://schemas.openxmlformats.org/officeDocument/2006/relationships" id="262" r:id="Rb5d52a3af02b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78fe62c474a9d" /><Relationship Type="http://schemas.openxmlformats.org/officeDocument/2006/relationships/slide" Target="/ppt/slides/slide1.xml" Id="Rc8f8b57239684f9f" /><Relationship Type="http://schemas.openxmlformats.org/officeDocument/2006/relationships/slide" Target="/ppt/slides/slide2.xml" Id="Rb216b3e86b904dc1" /><Relationship Type="http://schemas.openxmlformats.org/officeDocument/2006/relationships/slide" Target="/ppt/slides/slide3.xml" Id="R4161039910b2478a" /><Relationship Type="http://schemas.openxmlformats.org/officeDocument/2006/relationships/slide" Target="/ppt/slides/slide4.xml" Id="R706056f5436a4354" /><Relationship Type="http://schemas.openxmlformats.org/officeDocument/2006/relationships/slide" Target="/ppt/slides/slide5.xml" Id="Re57968514fc64766" /><Relationship Type="http://schemas.openxmlformats.org/officeDocument/2006/relationships/slide" Target="/ppt/slides/slide6.xml" Id="Rfe6d81cdc1d84598" /><Relationship Type="http://schemas.openxmlformats.org/officeDocument/2006/relationships/slide" Target="/ppt/slides/slide7.xml" Id="Rb5d52a3af02b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0bbe1a41d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639ebe3aa4d8b" /><Relationship Type="http://schemas.openxmlformats.org/officeDocument/2006/relationships/theme" Target="/ppt/slideMasters/theme/theme1.xml" Id="R6da13bdc8943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639ebe3aa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19cb3272e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57aef009e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f47c8d666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1b575e46f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67d30ef2445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47414d7fe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efb580f084f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