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811ef13fda44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5a72c41da247eb"/>
  </p:sldMasterIdLst>
  <p:sldIdLst>
    <p:sldId xmlns:r="http://schemas.openxmlformats.org/officeDocument/2006/relationships" id="256" r:id="R25631fbddf824eb2"/>
    <p:sldId xmlns:r="http://schemas.openxmlformats.org/officeDocument/2006/relationships" id="257" r:id="Raf7303dbab21457d"/>
    <p:sldId xmlns:r="http://schemas.openxmlformats.org/officeDocument/2006/relationships" id="258" r:id="R4b7eef9c45c84616"/>
    <p:sldId xmlns:r="http://schemas.openxmlformats.org/officeDocument/2006/relationships" id="259" r:id="Ra107be8bee1d4abe"/>
    <p:sldId xmlns:r="http://schemas.openxmlformats.org/officeDocument/2006/relationships" id="260" r:id="R72073672276e4918"/>
    <p:sldId xmlns:r="http://schemas.openxmlformats.org/officeDocument/2006/relationships" id="261" r:id="R792a721a879a45a4"/>
    <p:sldId xmlns:r="http://schemas.openxmlformats.org/officeDocument/2006/relationships" id="262" r:id="R9b3983a1e0d245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5a72c41da247eb" /><Relationship Type="http://schemas.openxmlformats.org/officeDocument/2006/relationships/slide" Target="/ppt/slides/slide1.xml" Id="R25631fbddf824eb2" /><Relationship Type="http://schemas.openxmlformats.org/officeDocument/2006/relationships/slide" Target="/ppt/slides/slide2.xml" Id="Raf7303dbab21457d" /><Relationship Type="http://schemas.openxmlformats.org/officeDocument/2006/relationships/slide" Target="/ppt/slides/slide3.xml" Id="R4b7eef9c45c84616" /><Relationship Type="http://schemas.openxmlformats.org/officeDocument/2006/relationships/slide" Target="/ppt/slides/slide4.xml" Id="Ra107be8bee1d4abe" /><Relationship Type="http://schemas.openxmlformats.org/officeDocument/2006/relationships/slide" Target="/ppt/slides/slide5.xml" Id="R72073672276e4918" /><Relationship Type="http://schemas.openxmlformats.org/officeDocument/2006/relationships/slide" Target="/ppt/slides/slide6.xml" Id="R792a721a879a45a4" /><Relationship Type="http://schemas.openxmlformats.org/officeDocument/2006/relationships/slide" Target="/ppt/slides/slide7.xml" Id="R9b3983a1e0d245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b37499c4b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6a4e743034537" /><Relationship Type="http://schemas.openxmlformats.org/officeDocument/2006/relationships/theme" Target="/ppt/slideMasters/theme/theme1.xml" Id="R255cdc864e1f4e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b6a4e74303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8efa9d30d42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6748ef332b41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948b8368141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72cad9bd64f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4a6c71e25146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99d88ed4d40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9dd1de3aa415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ble etablert [år] og holder til i Henningsvær.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1 570 327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2 774 732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2 774 732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8312 Henningsvær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WINI AS</a:t>
            </a:r>
          </a:p>
        </p:txBody>
      </p:sp>
    </p:spTree>
  </p:cSld>
  <p:clrMapOvr>
    <a:masterClrMapping xmlns:a="http://schemas.openxmlformats.org/drawingml/2006/main"/>
  </p:clrMapOvr>
</p:sld>
</file>