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6f66f8a72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8fe12ba234ce9"/>
  </p:sldMasterIdLst>
  <p:sldIdLst>
    <p:sldId xmlns:r="http://schemas.openxmlformats.org/officeDocument/2006/relationships" id="256" r:id="R673cfa7532214985"/>
    <p:sldId xmlns:r="http://schemas.openxmlformats.org/officeDocument/2006/relationships" id="257" r:id="Rf2d5129e1ab849b6"/>
    <p:sldId xmlns:r="http://schemas.openxmlformats.org/officeDocument/2006/relationships" id="258" r:id="R97ebe310f39343ff"/>
    <p:sldId xmlns:r="http://schemas.openxmlformats.org/officeDocument/2006/relationships" id="259" r:id="Ra2856a3657fb4dfa"/>
    <p:sldId xmlns:r="http://schemas.openxmlformats.org/officeDocument/2006/relationships" id="260" r:id="Rc87d4d84243c4c4a"/>
    <p:sldId xmlns:r="http://schemas.openxmlformats.org/officeDocument/2006/relationships" id="261" r:id="Rc7fa190dfe6c40ae"/>
    <p:sldId xmlns:r="http://schemas.openxmlformats.org/officeDocument/2006/relationships" id="262" r:id="Rbb18f08984054b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8fe12ba234ce9" /><Relationship Type="http://schemas.openxmlformats.org/officeDocument/2006/relationships/slide" Target="/ppt/slides/slide1.xml" Id="R673cfa7532214985" /><Relationship Type="http://schemas.openxmlformats.org/officeDocument/2006/relationships/slide" Target="/ppt/slides/slide2.xml" Id="Rf2d5129e1ab849b6" /><Relationship Type="http://schemas.openxmlformats.org/officeDocument/2006/relationships/slide" Target="/ppt/slides/slide3.xml" Id="R97ebe310f39343ff" /><Relationship Type="http://schemas.openxmlformats.org/officeDocument/2006/relationships/slide" Target="/ppt/slides/slide4.xml" Id="Ra2856a3657fb4dfa" /><Relationship Type="http://schemas.openxmlformats.org/officeDocument/2006/relationships/slide" Target="/ppt/slides/slide5.xml" Id="Rc87d4d84243c4c4a" /><Relationship Type="http://schemas.openxmlformats.org/officeDocument/2006/relationships/slide" Target="/ppt/slides/slide6.xml" Id="Rc7fa190dfe6c40ae" /><Relationship Type="http://schemas.openxmlformats.org/officeDocument/2006/relationships/slide" Target="/ppt/slides/slide7.xml" Id="Rbb18f08984054b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507a57e82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182590ece420f" /><Relationship Type="http://schemas.openxmlformats.org/officeDocument/2006/relationships/theme" Target="/ppt/slideMasters/theme/theme1.xml" Id="Rc18317ec5bac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182590ece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6d1023f31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72fff012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8791985b2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4e1d999a6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8e08ac97b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79f2fb21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6117ba7fc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BØGSETH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 ELISE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GRØNNERØE SINDRE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KJELSBERG KARIN 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KRISTIN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LENA KRISTIN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