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39621b5ecc44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9dc66e33a4036"/>
  </p:sldMasterIdLst>
  <p:sldIdLst>
    <p:sldId xmlns:r="http://schemas.openxmlformats.org/officeDocument/2006/relationships" id="256" r:id="R672ce2780886433a"/>
    <p:sldId xmlns:r="http://schemas.openxmlformats.org/officeDocument/2006/relationships" id="257" r:id="Re3e3843c249c411d"/>
    <p:sldId xmlns:r="http://schemas.openxmlformats.org/officeDocument/2006/relationships" id="258" r:id="R3d1646b61c2b4d98"/>
    <p:sldId xmlns:r="http://schemas.openxmlformats.org/officeDocument/2006/relationships" id="259" r:id="R9be62b8ca4344f1d"/>
    <p:sldId xmlns:r="http://schemas.openxmlformats.org/officeDocument/2006/relationships" id="260" r:id="R10755cab87a842d0"/>
    <p:sldId xmlns:r="http://schemas.openxmlformats.org/officeDocument/2006/relationships" id="261" r:id="Ra19f161af6c749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9dc66e33a4036" /><Relationship Type="http://schemas.openxmlformats.org/officeDocument/2006/relationships/slide" Target="/ppt/slides/slide1.xml" Id="R672ce2780886433a" /><Relationship Type="http://schemas.openxmlformats.org/officeDocument/2006/relationships/slide" Target="/ppt/slides/slide2.xml" Id="Re3e3843c249c411d" /><Relationship Type="http://schemas.openxmlformats.org/officeDocument/2006/relationships/slide" Target="/ppt/slides/slide3.xml" Id="R3d1646b61c2b4d98" /><Relationship Type="http://schemas.openxmlformats.org/officeDocument/2006/relationships/slide" Target="/ppt/slides/slide4.xml" Id="R9be62b8ca4344f1d" /><Relationship Type="http://schemas.openxmlformats.org/officeDocument/2006/relationships/slide" Target="/ppt/slides/slide5.xml" Id="R10755cab87a842d0" /><Relationship Type="http://schemas.openxmlformats.org/officeDocument/2006/relationships/slide" Target="/ppt/slides/slide6.xml" Id="Ra19f161af6c749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ef361229040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ef6cbea4b40b3" /><Relationship Type="http://schemas.openxmlformats.org/officeDocument/2006/relationships/theme" Target="/ppt/slideMasters/theme/theme1.xml" Id="Ra7e5c527acfe40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1ef6cbea4b40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5f793d23d42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402a3f3544a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005d2ea9b43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ede2e31554e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14f02e5dc45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4f319971743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BERGSTADENS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 Bredals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63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920 790 593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