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b023bf448b4e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9da08d05e64f89"/>
  </p:sldMasterIdLst>
  <p:sldIdLst>
    <p:sldId xmlns:r="http://schemas.openxmlformats.org/officeDocument/2006/relationships" id="256" r:id="Rcad631c06d254fbf"/>
    <p:sldId xmlns:r="http://schemas.openxmlformats.org/officeDocument/2006/relationships" id="257" r:id="R34181ecbf07a4580"/>
    <p:sldId xmlns:r="http://schemas.openxmlformats.org/officeDocument/2006/relationships" id="258" r:id="Re07c534e2c87495d"/>
    <p:sldId xmlns:r="http://schemas.openxmlformats.org/officeDocument/2006/relationships" id="259" r:id="R9ebab248b2a24ce0"/>
    <p:sldId xmlns:r="http://schemas.openxmlformats.org/officeDocument/2006/relationships" id="260" r:id="R47fb37ba457442ad"/>
    <p:sldId xmlns:r="http://schemas.openxmlformats.org/officeDocument/2006/relationships" id="261" r:id="R133103ac7c06446f"/>
    <p:sldId xmlns:r="http://schemas.openxmlformats.org/officeDocument/2006/relationships" id="262" r:id="R5e8026b8914b42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da08d05e64f89" /><Relationship Type="http://schemas.openxmlformats.org/officeDocument/2006/relationships/slide" Target="/ppt/slides/slide1.xml" Id="Rcad631c06d254fbf" /><Relationship Type="http://schemas.openxmlformats.org/officeDocument/2006/relationships/slide" Target="/ppt/slides/slide2.xml" Id="R34181ecbf07a4580" /><Relationship Type="http://schemas.openxmlformats.org/officeDocument/2006/relationships/slide" Target="/ppt/slides/slide3.xml" Id="Re07c534e2c87495d" /><Relationship Type="http://schemas.openxmlformats.org/officeDocument/2006/relationships/slide" Target="/ppt/slides/slide4.xml" Id="R9ebab248b2a24ce0" /><Relationship Type="http://schemas.openxmlformats.org/officeDocument/2006/relationships/slide" Target="/ppt/slides/slide5.xml" Id="R47fb37ba457442ad" /><Relationship Type="http://schemas.openxmlformats.org/officeDocument/2006/relationships/slide" Target="/ppt/slides/slide6.xml" Id="R133103ac7c06446f" /><Relationship Type="http://schemas.openxmlformats.org/officeDocument/2006/relationships/slide" Target="/ppt/slides/slide7.xml" Id="R5e8026b8914b42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b1238903541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2886faf9a4c27" /><Relationship Type="http://schemas.openxmlformats.org/officeDocument/2006/relationships/theme" Target="/ppt/slideMasters/theme/theme1.xml" Id="Ra14d457b123046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c2886faf9a4c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006980fa447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224245760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a3341732140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77ac7c76a46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172f8e0d847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481b290be46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636e07e0b48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BALTO ASSET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BALTO ASSET MANAGEMENT AS ble etablert [år] og holder til i Vikebukt.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988 720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JON-BIRGER LØVIK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Daugstadvegen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6392 Vikebukt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920 769 969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