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3d60edcf1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f3983c89945dd"/>
  </p:sldMasterIdLst>
  <p:sldIdLst>
    <p:sldId xmlns:r="http://schemas.openxmlformats.org/officeDocument/2006/relationships" id="256" r:id="R08b31b16184a4c96"/>
    <p:sldId xmlns:r="http://schemas.openxmlformats.org/officeDocument/2006/relationships" id="257" r:id="R7c8d319568a34ec6"/>
    <p:sldId xmlns:r="http://schemas.openxmlformats.org/officeDocument/2006/relationships" id="258" r:id="R004550e7800548e2"/>
    <p:sldId xmlns:r="http://schemas.openxmlformats.org/officeDocument/2006/relationships" id="259" r:id="R94b6c20365a04a12"/>
    <p:sldId xmlns:r="http://schemas.openxmlformats.org/officeDocument/2006/relationships" id="260" r:id="R7ce2b1eb948d4e55"/>
    <p:sldId xmlns:r="http://schemas.openxmlformats.org/officeDocument/2006/relationships" id="261" r:id="Re35e51a16c0d468c"/>
    <p:sldId xmlns:r="http://schemas.openxmlformats.org/officeDocument/2006/relationships" id="262" r:id="Re4ba995426eb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f3983c89945dd" /><Relationship Type="http://schemas.openxmlformats.org/officeDocument/2006/relationships/slide" Target="/ppt/slides/slide1.xml" Id="R08b31b16184a4c96" /><Relationship Type="http://schemas.openxmlformats.org/officeDocument/2006/relationships/slide" Target="/ppt/slides/slide2.xml" Id="R7c8d319568a34ec6" /><Relationship Type="http://schemas.openxmlformats.org/officeDocument/2006/relationships/slide" Target="/ppt/slides/slide3.xml" Id="R004550e7800548e2" /><Relationship Type="http://schemas.openxmlformats.org/officeDocument/2006/relationships/slide" Target="/ppt/slides/slide4.xml" Id="R94b6c20365a04a12" /><Relationship Type="http://schemas.openxmlformats.org/officeDocument/2006/relationships/slide" Target="/ppt/slides/slide5.xml" Id="R7ce2b1eb948d4e55" /><Relationship Type="http://schemas.openxmlformats.org/officeDocument/2006/relationships/slide" Target="/ppt/slides/slide6.xml" Id="Re35e51a16c0d468c" /><Relationship Type="http://schemas.openxmlformats.org/officeDocument/2006/relationships/slide" Target="/ppt/slides/slide7.xml" Id="Re4ba995426eb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46a2967be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e989172744023" /><Relationship Type="http://schemas.openxmlformats.org/officeDocument/2006/relationships/theme" Target="/ppt/slideMasters/theme/theme1.xml" Id="Ra24cf5391de0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e98917274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5a5a47a43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47b983c3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d6d28c930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1c003acf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b7e09b648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d9bd9112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00c912cc1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4 684 028 289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5 640 434 470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