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7a632c40e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cad7f81f9451f"/>
  </p:sldMasterIdLst>
  <p:sldIdLst>
    <p:sldId xmlns:r="http://schemas.openxmlformats.org/officeDocument/2006/relationships" id="256" r:id="R6a5cd1c29da64ff2"/>
    <p:sldId xmlns:r="http://schemas.openxmlformats.org/officeDocument/2006/relationships" id="257" r:id="Raa286209ed1346be"/>
    <p:sldId xmlns:r="http://schemas.openxmlformats.org/officeDocument/2006/relationships" id="258" r:id="R25fc76df49604df1"/>
    <p:sldId xmlns:r="http://schemas.openxmlformats.org/officeDocument/2006/relationships" id="259" r:id="Rccb3e1dca8de4636"/>
    <p:sldId xmlns:r="http://schemas.openxmlformats.org/officeDocument/2006/relationships" id="260" r:id="R829545dc2b7e4d02"/>
    <p:sldId xmlns:r="http://schemas.openxmlformats.org/officeDocument/2006/relationships" id="261" r:id="Ra7aefd97d176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cad7f81f9451f" /><Relationship Type="http://schemas.openxmlformats.org/officeDocument/2006/relationships/slide" Target="/ppt/slides/slide1.xml" Id="R6a5cd1c29da64ff2" /><Relationship Type="http://schemas.openxmlformats.org/officeDocument/2006/relationships/slide" Target="/ppt/slides/slide2.xml" Id="Raa286209ed1346be" /><Relationship Type="http://schemas.openxmlformats.org/officeDocument/2006/relationships/slide" Target="/ppt/slides/slide3.xml" Id="R25fc76df49604df1" /><Relationship Type="http://schemas.openxmlformats.org/officeDocument/2006/relationships/slide" Target="/ppt/slides/slide4.xml" Id="Rccb3e1dca8de4636" /><Relationship Type="http://schemas.openxmlformats.org/officeDocument/2006/relationships/slide" Target="/ppt/slides/slide5.xml" Id="R829545dc2b7e4d02" /><Relationship Type="http://schemas.openxmlformats.org/officeDocument/2006/relationships/slide" Target="/ppt/slides/slide6.xml" Id="Ra7aefd97d176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ae008b837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a633a0bb44671" /><Relationship Type="http://schemas.openxmlformats.org/officeDocument/2006/relationships/theme" Target="/ppt/slideMasters/theme/theme1.xml" Id="R665443b7b806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a633a0bb4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dbc05f83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ef33f7da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9fb77bd5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dc5cc682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4ff845507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5f8cbdbb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