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78b6223d1649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b09011b022429f"/>
  </p:sldMasterIdLst>
  <p:sldIdLst>
    <p:sldId xmlns:r="http://schemas.openxmlformats.org/officeDocument/2006/relationships" id="256" r:id="R4b2c41690b174d25"/>
    <p:sldId xmlns:r="http://schemas.openxmlformats.org/officeDocument/2006/relationships" id="257" r:id="R8dce503421e94f36"/>
    <p:sldId xmlns:r="http://schemas.openxmlformats.org/officeDocument/2006/relationships" id="258" r:id="R03c44cbafe6142bd"/>
    <p:sldId xmlns:r="http://schemas.openxmlformats.org/officeDocument/2006/relationships" id="259" r:id="R71784b17da7d46f4"/>
    <p:sldId xmlns:r="http://schemas.openxmlformats.org/officeDocument/2006/relationships" id="260" r:id="Rfde42dbe4e0941e4"/>
    <p:sldId xmlns:r="http://schemas.openxmlformats.org/officeDocument/2006/relationships" id="261" r:id="Rd043792aca044969"/>
    <p:sldId xmlns:r="http://schemas.openxmlformats.org/officeDocument/2006/relationships" id="262" r:id="R88a178b746b8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09011b022429f" /><Relationship Type="http://schemas.openxmlformats.org/officeDocument/2006/relationships/slide" Target="/ppt/slides/slide1.xml" Id="R4b2c41690b174d25" /><Relationship Type="http://schemas.openxmlformats.org/officeDocument/2006/relationships/slide" Target="/ppt/slides/slide2.xml" Id="R8dce503421e94f36" /><Relationship Type="http://schemas.openxmlformats.org/officeDocument/2006/relationships/slide" Target="/ppt/slides/slide3.xml" Id="R03c44cbafe6142bd" /><Relationship Type="http://schemas.openxmlformats.org/officeDocument/2006/relationships/slide" Target="/ppt/slides/slide4.xml" Id="R71784b17da7d46f4" /><Relationship Type="http://schemas.openxmlformats.org/officeDocument/2006/relationships/slide" Target="/ppt/slides/slide5.xml" Id="Rfde42dbe4e0941e4" /><Relationship Type="http://schemas.openxmlformats.org/officeDocument/2006/relationships/slide" Target="/ppt/slides/slide6.xml" Id="Rd043792aca044969" /><Relationship Type="http://schemas.openxmlformats.org/officeDocument/2006/relationships/slide" Target="/ppt/slides/slide7.xml" Id="R88a178b746b8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4a8f9672f43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139c6107462e" /><Relationship Type="http://schemas.openxmlformats.org/officeDocument/2006/relationships/theme" Target="/ppt/slideMasters/theme/theme1.xml" Id="R5affa855b1ab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9e139c6107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100c54d54d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8a08de99f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d476aa29740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c76aec470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78ad1da0f46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26fa1d3f843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191906aff47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GRANDIFLORA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77 342 656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91 361 261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Holsteinveien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GRANDIFLORA INVEST AS</a:t>
            </a:r>
          </a:p>
        </p:txBody>
      </p:sp>
    </p:spTree>
  </p:cSld>
  <p:clrMapOvr>
    <a:masterClrMapping xmlns:a="http://schemas.openxmlformats.org/drawingml/2006/main"/>
  </p:clrMapOvr>
</p:sld>
</file>