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aba28191c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8138209c14143"/>
  </p:sldMasterIdLst>
  <p:sldIdLst>
    <p:sldId xmlns:r="http://schemas.openxmlformats.org/officeDocument/2006/relationships" id="256" r:id="R9e2a8685b3194ff3"/>
    <p:sldId xmlns:r="http://schemas.openxmlformats.org/officeDocument/2006/relationships" id="257" r:id="R70029734df134b41"/>
    <p:sldId xmlns:r="http://schemas.openxmlformats.org/officeDocument/2006/relationships" id="258" r:id="R94f6f01b1d9c45c2"/>
    <p:sldId xmlns:r="http://schemas.openxmlformats.org/officeDocument/2006/relationships" id="259" r:id="R272bf78f3a534c0f"/>
    <p:sldId xmlns:r="http://schemas.openxmlformats.org/officeDocument/2006/relationships" id="260" r:id="R7e181000e3b24db6"/>
    <p:sldId xmlns:r="http://schemas.openxmlformats.org/officeDocument/2006/relationships" id="261" r:id="R670aca29b9484767"/>
    <p:sldId xmlns:r="http://schemas.openxmlformats.org/officeDocument/2006/relationships" id="262" r:id="R562277be1b5d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8138209c14143" /><Relationship Type="http://schemas.openxmlformats.org/officeDocument/2006/relationships/slide" Target="/ppt/slides/slide1.xml" Id="R9e2a8685b3194ff3" /><Relationship Type="http://schemas.openxmlformats.org/officeDocument/2006/relationships/slide" Target="/ppt/slides/slide2.xml" Id="R70029734df134b41" /><Relationship Type="http://schemas.openxmlformats.org/officeDocument/2006/relationships/slide" Target="/ppt/slides/slide3.xml" Id="R94f6f01b1d9c45c2" /><Relationship Type="http://schemas.openxmlformats.org/officeDocument/2006/relationships/slide" Target="/ppt/slides/slide4.xml" Id="R272bf78f3a534c0f" /><Relationship Type="http://schemas.openxmlformats.org/officeDocument/2006/relationships/slide" Target="/ppt/slides/slide5.xml" Id="R7e181000e3b24db6" /><Relationship Type="http://schemas.openxmlformats.org/officeDocument/2006/relationships/slide" Target="/ppt/slides/slide6.xml" Id="R670aca29b9484767" /><Relationship Type="http://schemas.openxmlformats.org/officeDocument/2006/relationships/slide" Target="/ppt/slides/slide7.xml" Id="R562277be1b5d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35947e761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8ca84324e488c" /><Relationship Type="http://schemas.openxmlformats.org/officeDocument/2006/relationships/theme" Target="/ppt/slideMasters/theme/theme1.xml" Id="R2051232f7022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8ca84324e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e4cf0af1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c301bb9f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c672b7f06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1b267419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03c7e70f7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77c4223f1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ac33e7910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FJORD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30 362 653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CESS HOLDING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LILLESTØL TVINNEREIM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