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930e2d50ae4f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1f33af1a364ed0"/>
  </p:sldMasterIdLst>
  <p:sldIdLst>
    <p:sldId xmlns:r="http://schemas.openxmlformats.org/officeDocument/2006/relationships" id="256" r:id="R6c19298b75484ddc"/>
    <p:sldId xmlns:r="http://schemas.openxmlformats.org/officeDocument/2006/relationships" id="257" r:id="R2fb5427186394d14"/>
    <p:sldId xmlns:r="http://schemas.openxmlformats.org/officeDocument/2006/relationships" id="258" r:id="Re31c95bfdd774268"/>
    <p:sldId xmlns:r="http://schemas.openxmlformats.org/officeDocument/2006/relationships" id="259" r:id="R93a359f25dfd44a4"/>
    <p:sldId xmlns:r="http://schemas.openxmlformats.org/officeDocument/2006/relationships" id="260" r:id="R3dbca450dae5466a"/>
    <p:sldId xmlns:r="http://schemas.openxmlformats.org/officeDocument/2006/relationships" id="261" r:id="Rd90990230e184ebd"/>
    <p:sldId xmlns:r="http://schemas.openxmlformats.org/officeDocument/2006/relationships" id="262" r:id="R7a5e1c9f5d3647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1f33af1a364ed0" /><Relationship Type="http://schemas.openxmlformats.org/officeDocument/2006/relationships/slide" Target="/ppt/slides/slide1.xml" Id="R6c19298b75484ddc" /><Relationship Type="http://schemas.openxmlformats.org/officeDocument/2006/relationships/slide" Target="/ppt/slides/slide2.xml" Id="R2fb5427186394d14" /><Relationship Type="http://schemas.openxmlformats.org/officeDocument/2006/relationships/slide" Target="/ppt/slides/slide3.xml" Id="Re31c95bfdd774268" /><Relationship Type="http://schemas.openxmlformats.org/officeDocument/2006/relationships/slide" Target="/ppt/slides/slide4.xml" Id="R93a359f25dfd44a4" /><Relationship Type="http://schemas.openxmlformats.org/officeDocument/2006/relationships/slide" Target="/ppt/slides/slide5.xml" Id="R3dbca450dae5466a" /><Relationship Type="http://schemas.openxmlformats.org/officeDocument/2006/relationships/slide" Target="/ppt/slides/slide6.xml" Id="Rd90990230e184ebd" /><Relationship Type="http://schemas.openxmlformats.org/officeDocument/2006/relationships/slide" Target="/ppt/slides/slide7.xml" Id="R7a5e1c9f5d3647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40979e30e446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a7a1fe8624f93" /><Relationship Type="http://schemas.openxmlformats.org/officeDocument/2006/relationships/theme" Target="/ppt/slideMasters/theme/theme1.xml" Id="Rc1520fd7d08c43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ba7a1fe8624f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2b5a890aa4a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4255c61ac4c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53f10ff704b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4bd64a5904e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cf0db4dfb4f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218fbfbd541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5d845613d43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STARTUP ELEVATION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STARTUP ELEVATION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293 403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−244 150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−244 610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−181 480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809 449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GÜNGÖR BEGILHAN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SHARMA PRASHANT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920 624 421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