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3d2cfc222c41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40d54e985a4698"/>
  </p:sldMasterIdLst>
  <p:sldIdLst>
    <p:sldId xmlns:r="http://schemas.openxmlformats.org/officeDocument/2006/relationships" id="256" r:id="R9e565a1bd30e4ec3"/>
    <p:sldId xmlns:r="http://schemas.openxmlformats.org/officeDocument/2006/relationships" id="257" r:id="Rb506a0b9f32f486e"/>
    <p:sldId xmlns:r="http://schemas.openxmlformats.org/officeDocument/2006/relationships" id="258" r:id="R747354a3b36041f6"/>
    <p:sldId xmlns:r="http://schemas.openxmlformats.org/officeDocument/2006/relationships" id="259" r:id="R78379313eaa342a3"/>
    <p:sldId xmlns:r="http://schemas.openxmlformats.org/officeDocument/2006/relationships" id="260" r:id="R28326bef098e4543"/>
    <p:sldId xmlns:r="http://schemas.openxmlformats.org/officeDocument/2006/relationships" id="261" r:id="R3647aacd5ae84ad9"/>
    <p:sldId xmlns:r="http://schemas.openxmlformats.org/officeDocument/2006/relationships" id="262" r:id="R912cfa822a2b49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40d54e985a4698" /><Relationship Type="http://schemas.openxmlformats.org/officeDocument/2006/relationships/slide" Target="/ppt/slides/slide1.xml" Id="R9e565a1bd30e4ec3" /><Relationship Type="http://schemas.openxmlformats.org/officeDocument/2006/relationships/slide" Target="/ppt/slides/slide2.xml" Id="Rb506a0b9f32f486e" /><Relationship Type="http://schemas.openxmlformats.org/officeDocument/2006/relationships/slide" Target="/ppt/slides/slide3.xml" Id="R747354a3b36041f6" /><Relationship Type="http://schemas.openxmlformats.org/officeDocument/2006/relationships/slide" Target="/ppt/slides/slide4.xml" Id="R78379313eaa342a3" /><Relationship Type="http://schemas.openxmlformats.org/officeDocument/2006/relationships/slide" Target="/ppt/slides/slide5.xml" Id="R28326bef098e4543" /><Relationship Type="http://schemas.openxmlformats.org/officeDocument/2006/relationships/slide" Target="/ppt/slides/slide6.xml" Id="R3647aacd5ae84ad9" /><Relationship Type="http://schemas.openxmlformats.org/officeDocument/2006/relationships/slide" Target="/ppt/slides/slide7.xml" Id="R912cfa822a2b49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c05bd177643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5775702664409" /><Relationship Type="http://schemas.openxmlformats.org/officeDocument/2006/relationships/theme" Target="/ppt/slideMasters/theme/theme1.xml" Id="R67237581862344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b57757026644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4360ad4e4c40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122f390434e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84ca6c03348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4dacc099b44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1f9bae7f432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73420eff04c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bb5909cc8b44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HEHENA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HEHENA AS ble etablert [år] og holder til i Kragerø.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24 769 513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24 830 204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MICHIELLE LEI LANI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Barthebrygga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3770 Kragerø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920 577 105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HEHENA AS</a:t>
            </a:r>
          </a:p>
        </p:txBody>
      </p:sp>
    </p:spTree>
  </p:cSld>
  <p:clrMapOvr>
    <a:masterClrMapping xmlns:a="http://schemas.openxmlformats.org/drawingml/2006/main"/>
  </p:clrMapOvr>
</p:sld>
</file>