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a2a797fc44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0097e92df4ddb"/>
  </p:sldMasterIdLst>
  <p:sldIdLst>
    <p:sldId xmlns:r="http://schemas.openxmlformats.org/officeDocument/2006/relationships" id="256" r:id="R6fd999827f1841c3"/>
    <p:sldId xmlns:r="http://schemas.openxmlformats.org/officeDocument/2006/relationships" id="257" r:id="R2299d6dcd1e842cb"/>
    <p:sldId xmlns:r="http://schemas.openxmlformats.org/officeDocument/2006/relationships" id="258" r:id="R3bdc7829b2b04c72"/>
    <p:sldId xmlns:r="http://schemas.openxmlformats.org/officeDocument/2006/relationships" id="259" r:id="R68671c8c158940fc"/>
    <p:sldId xmlns:r="http://schemas.openxmlformats.org/officeDocument/2006/relationships" id="260" r:id="Rb1d05d2e137f4aaf"/>
    <p:sldId xmlns:r="http://schemas.openxmlformats.org/officeDocument/2006/relationships" id="261" r:id="R8b862e575c31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0097e92df4ddb" /><Relationship Type="http://schemas.openxmlformats.org/officeDocument/2006/relationships/slide" Target="/ppt/slides/slide1.xml" Id="R6fd999827f1841c3" /><Relationship Type="http://schemas.openxmlformats.org/officeDocument/2006/relationships/slide" Target="/ppt/slides/slide2.xml" Id="R2299d6dcd1e842cb" /><Relationship Type="http://schemas.openxmlformats.org/officeDocument/2006/relationships/slide" Target="/ppt/slides/slide3.xml" Id="R3bdc7829b2b04c72" /><Relationship Type="http://schemas.openxmlformats.org/officeDocument/2006/relationships/slide" Target="/ppt/slides/slide4.xml" Id="R68671c8c158940fc" /><Relationship Type="http://schemas.openxmlformats.org/officeDocument/2006/relationships/slide" Target="/ppt/slides/slide5.xml" Id="Rb1d05d2e137f4aaf" /><Relationship Type="http://schemas.openxmlformats.org/officeDocument/2006/relationships/slide" Target="/ppt/slides/slide6.xml" Id="R8b862e575c31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fa5caaf57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2f716d2e34c1c" /><Relationship Type="http://schemas.openxmlformats.org/officeDocument/2006/relationships/theme" Target="/ppt/slideMasters/theme/theme1.xml" Id="R45935cc1c641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72f716d2e3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f1d64f647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7112e7374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4c4139746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46040d19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6eb57560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3a6dba9db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HEHENA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Barthebrygga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920 577 105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HEHENA AS</a:t>
            </a:r>
          </a:p>
        </p:txBody>
      </p:sp>
    </p:spTree>
  </p:cSld>
  <p:clrMapOvr>
    <a:masterClrMapping xmlns:a="http://schemas.openxmlformats.org/drawingml/2006/main"/>
  </p:clrMapOvr>
</p:sld>
</file>