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f7efe662d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63b0c634574e29"/>
  </p:sldMasterIdLst>
  <p:sldIdLst>
    <p:sldId xmlns:r="http://schemas.openxmlformats.org/officeDocument/2006/relationships" id="256" r:id="R11c92e1abf9c4ccc"/>
    <p:sldId xmlns:r="http://schemas.openxmlformats.org/officeDocument/2006/relationships" id="257" r:id="R7f89cf73b8f04e3d"/>
    <p:sldId xmlns:r="http://schemas.openxmlformats.org/officeDocument/2006/relationships" id="258" r:id="Re5bde4c8be0d4a85"/>
    <p:sldId xmlns:r="http://schemas.openxmlformats.org/officeDocument/2006/relationships" id="259" r:id="Rf64b1f8151b54390"/>
    <p:sldId xmlns:r="http://schemas.openxmlformats.org/officeDocument/2006/relationships" id="260" r:id="Rb08c828a083b4a47"/>
    <p:sldId xmlns:r="http://schemas.openxmlformats.org/officeDocument/2006/relationships" id="261" r:id="R8623f580024646a5"/>
    <p:sldId xmlns:r="http://schemas.openxmlformats.org/officeDocument/2006/relationships" id="262" r:id="R8b54137d869546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3b0c634574e29" /><Relationship Type="http://schemas.openxmlformats.org/officeDocument/2006/relationships/slide" Target="/ppt/slides/slide1.xml" Id="R11c92e1abf9c4ccc" /><Relationship Type="http://schemas.openxmlformats.org/officeDocument/2006/relationships/slide" Target="/ppt/slides/slide2.xml" Id="R7f89cf73b8f04e3d" /><Relationship Type="http://schemas.openxmlformats.org/officeDocument/2006/relationships/slide" Target="/ppt/slides/slide3.xml" Id="Re5bde4c8be0d4a85" /><Relationship Type="http://schemas.openxmlformats.org/officeDocument/2006/relationships/slide" Target="/ppt/slides/slide4.xml" Id="Rf64b1f8151b54390" /><Relationship Type="http://schemas.openxmlformats.org/officeDocument/2006/relationships/slide" Target="/ppt/slides/slide5.xml" Id="Rb08c828a083b4a47" /><Relationship Type="http://schemas.openxmlformats.org/officeDocument/2006/relationships/slide" Target="/ppt/slides/slide6.xml" Id="R8623f580024646a5" /><Relationship Type="http://schemas.openxmlformats.org/officeDocument/2006/relationships/slide" Target="/ppt/slides/slide7.xml" Id="R8b54137d869546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320300d4847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97aa7f7dc4c3c" /><Relationship Type="http://schemas.openxmlformats.org/officeDocument/2006/relationships/theme" Target="/ppt/slideMasters/theme/theme1.xml" Id="Rca4308c9dc654d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597aa7f7dc4c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9936476d542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4fdf971e04e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df0f994864a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06d83ffc441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f4470bf494c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4a18e459548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6e7dcb79541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HICOM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7 431 642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−2 273 061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−2 164 544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3 191 819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 PARTNER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Leveldvegen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920 503 276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HICOM AS</a:t>
            </a:r>
          </a:p>
        </p:txBody>
      </p:sp>
    </p:spTree>
  </p:cSld>
  <p:clrMapOvr>
    <a:masterClrMapping xmlns:a="http://schemas.openxmlformats.org/drawingml/2006/main"/>
  </p:clrMapOvr>
</p:sld>
</file>