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50ea7f1a3e44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d5976ea1e9496b"/>
  </p:sldMasterIdLst>
  <p:sldIdLst>
    <p:sldId xmlns:r="http://schemas.openxmlformats.org/officeDocument/2006/relationships" id="256" r:id="Rd1334973d3cd430b"/>
    <p:sldId xmlns:r="http://schemas.openxmlformats.org/officeDocument/2006/relationships" id="257" r:id="R810e4d871ab14cd3"/>
    <p:sldId xmlns:r="http://schemas.openxmlformats.org/officeDocument/2006/relationships" id="258" r:id="Rb23968b8b23344a9"/>
    <p:sldId xmlns:r="http://schemas.openxmlformats.org/officeDocument/2006/relationships" id="259" r:id="Re471d86cbf394128"/>
    <p:sldId xmlns:r="http://schemas.openxmlformats.org/officeDocument/2006/relationships" id="260" r:id="R57ebd774ca5549e4"/>
    <p:sldId xmlns:r="http://schemas.openxmlformats.org/officeDocument/2006/relationships" id="261" r:id="Rdba1428bf5984d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5976ea1e9496b" /><Relationship Type="http://schemas.openxmlformats.org/officeDocument/2006/relationships/slide" Target="/ppt/slides/slide1.xml" Id="Rd1334973d3cd430b" /><Relationship Type="http://schemas.openxmlformats.org/officeDocument/2006/relationships/slide" Target="/ppt/slides/slide2.xml" Id="R810e4d871ab14cd3" /><Relationship Type="http://schemas.openxmlformats.org/officeDocument/2006/relationships/slide" Target="/ppt/slides/slide3.xml" Id="Rb23968b8b23344a9" /><Relationship Type="http://schemas.openxmlformats.org/officeDocument/2006/relationships/slide" Target="/ppt/slides/slide4.xml" Id="Re471d86cbf394128" /><Relationship Type="http://schemas.openxmlformats.org/officeDocument/2006/relationships/slide" Target="/ppt/slides/slide5.xml" Id="R57ebd774ca5549e4" /><Relationship Type="http://schemas.openxmlformats.org/officeDocument/2006/relationships/slide" Target="/ppt/slides/slide6.xml" Id="Rdba1428bf5984d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5c42855e649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fe39f61054155" /><Relationship Type="http://schemas.openxmlformats.org/officeDocument/2006/relationships/theme" Target="/ppt/slideMasters/theme/theme1.xml" Id="R8dc6f8fa800e4e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ffe39f610541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9c2c9644d48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3284562d3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0d50561c549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b588e61374a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0889a16864e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3de0d6a8841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HICOM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HICOM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HICOM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HICOM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HICOM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HICOM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Leveldvegen 244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920 503 276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HICOM AS</a:t>
            </a:r>
          </a:p>
        </p:txBody>
      </p:sp>
    </p:spTree>
  </p:cSld>
  <p:clrMapOvr>
    <a:masterClrMapping xmlns:a="http://schemas.openxmlformats.org/drawingml/2006/main"/>
  </p:clrMapOvr>
</p:sld>
</file>