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b4b0aa1ae84e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2137cf58a14323"/>
  </p:sldMasterIdLst>
  <p:sldIdLst>
    <p:sldId xmlns:r="http://schemas.openxmlformats.org/officeDocument/2006/relationships" id="256" r:id="Rdfa4af371b9740a1"/>
    <p:sldId xmlns:r="http://schemas.openxmlformats.org/officeDocument/2006/relationships" id="257" r:id="Rf3c4c3abb4be444b"/>
    <p:sldId xmlns:r="http://schemas.openxmlformats.org/officeDocument/2006/relationships" id="258" r:id="R2a820a77ac584fbb"/>
    <p:sldId xmlns:r="http://schemas.openxmlformats.org/officeDocument/2006/relationships" id="259" r:id="Rfff14cfefc734960"/>
    <p:sldId xmlns:r="http://schemas.openxmlformats.org/officeDocument/2006/relationships" id="260" r:id="R5b64af2dd55047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2137cf58a14323" /><Relationship Type="http://schemas.openxmlformats.org/officeDocument/2006/relationships/slide" Target="/ppt/slides/slide1.xml" Id="Rdfa4af371b9740a1" /><Relationship Type="http://schemas.openxmlformats.org/officeDocument/2006/relationships/slide" Target="/ppt/slides/slide2.xml" Id="Rf3c4c3abb4be444b" /><Relationship Type="http://schemas.openxmlformats.org/officeDocument/2006/relationships/slide" Target="/ppt/slides/slide3.xml" Id="R2a820a77ac584fbb" /><Relationship Type="http://schemas.openxmlformats.org/officeDocument/2006/relationships/slide" Target="/ppt/slides/slide4.xml" Id="Rfff14cfefc734960" /><Relationship Type="http://schemas.openxmlformats.org/officeDocument/2006/relationships/slide" Target="/ppt/slides/slide5.xml" Id="R5b64af2dd55047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99ba34a36044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5d49038e540a5" /><Relationship Type="http://schemas.openxmlformats.org/officeDocument/2006/relationships/theme" Target="/ppt/slideMasters/theme/theme1.xml" Id="R6b338f1b138c41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a5d49038e540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e08ad73824a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8df7842804d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d093a55ab4d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eb046bb6240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4ddd969d148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ULLENSVANG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ULLENSVANG KOMMUNE ble etablert [år] og holder til i Odda.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Opheimsgata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5750 Odda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920 500 633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KOMMUNE</a:t>
            </a:r>
          </a:p>
        </p:txBody>
      </p:sp>
    </p:spTree>
  </p:cSld>
  <p:clrMapOvr>
    <a:masterClrMapping xmlns:a="http://schemas.openxmlformats.org/drawingml/2006/main"/>
  </p:clrMapOvr>
</p:sld>
</file>