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b75a701f654f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113693bccb4983"/>
  </p:sldMasterIdLst>
  <p:sldIdLst>
    <p:sldId xmlns:r="http://schemas.openxmlformats.org/officeDocument/2006/relationships" id="256" r:id="R5ff18ff6bd8f47ed"/>
    <p:sldId xmlns:r="http://schemas.openxmlformats.org/officeDocument/2006/relationships" id="257" r:id="R4bc53cb2d3a54997"/>
    <p:sldId xmlns:r="http://schemas.openxmlformats.org/officeDocument/2006/relationships" id="258" r:id="Ra18b1b012b7a404a"/>
    <p:sldId xmlns:r="http://schemas.openxmlformats.org/officeDocument/2006/relationships" id="259" r:id="R9dc47c3a265a4fc3"/>
    <p:sldId xmlns:r="http://schemas.openxmlformats.org/officeDocument/2006/relationships" id="260" r:id="R1e9ada7e05d84e1b"/>
    <p:sldId xmlns:r="http://schemas.openxmlformats.org/officeDocument/2006/relationships" id="261" r:id="Reae8c37d9ae046f1"/>
    <p:sldId xmlns:r="http://schemas.openxmlformats.org/officeDocument/2006/relationships" id="262" r:id="R2e76fece53af43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113693bccb4983" /><Relationship Type="http://schemas.openxmlformats.org/officeDocument/2006/relationships/slide" Target="/ppt/slides/slide1.xml" Id="R5ff18ff6bd8f47ed" /><Relationship Type="http://schemas.openxmlformats.org/officeDocument/2006/relationships/slide" Target="/ppt/slides/slide2.xml" Id="R4bc53cb2d3a54997" /><Relationship Type="http://schemas.openxmlformats.org/officeDocument/2006/relationships/slide" Target="/ppt/slides/slide3.xml" Id="Ra18b1b012b7a404a" /><Relationship Type="http://schemas.openxmlformats.org/officeDocument/2006/relationships/slide" Target="/ppt/slides/slide4.xml" Id="R9dc47c3a265a4fc3" /><Relationship Type="http://schemas.openxmlformats.org/officeDocument/2006/relationships/slide" Target="/ppt/slides/slide5.xml" Id="R1e9ada7e05d84e1b" /><Relationship Type="http://schemas.openxmlformats.org/officeDocument/2006/relationships/slide" Target="/ppt/slides/slide6.xml" Id="Reae8c37d9ae046f1" /><Relationship Type="http://schemas.openxmlformats.org/officeDocument/2006/relationships/slide" Target="/ppt/slides/slide7.xml" Id="R2e76fece53af43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99218fd4b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87e764b624868" /><Relationship Type="http://schemas.openxmlformats.org/officeDocument/2006/relationships/theme" Target="/ppt/slideMasters/theme/theme1.xml" Id="Rc2b1972a6f03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587e764b62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f02506c9148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12a308e7740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74945c4e346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bb28bc1554c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cc3ccce864b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3edef41f6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46e664c6e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BALANCE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544 486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1 051 033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882 644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JOHANSEN STENSTRØM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BERG STENSTRØM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Gudumstien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3085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920 482 686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BALANCE AS</a:t>
            </a:r>
          </a:p>
        </p:txBody>
      </p:sp>
    </p:spTree>
  </p:cSld>
  <p:clrMapOvr>
    <a:masterClrMapping xmlns:a="http://schemas.openxmlformats.org/drawingml/2006/main"/>
  </p:clrMapOvr>
</p:sld>
</file>