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155dcc95a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ab0a04d9e40da"/>
  </p:sldMasterIdLst>
  <p:sldIdLst>
    <p:sldId xmlns:r="http://schemas.openxmlformats.org/officeDocument/2006/relationships" id="256" r:id="R1cfce7d476214e97"/>
    <p:sldId xmlns:r="http://schemas.openxmlformats.org/officeDocument/2006/relationships" id="257" r:id="R9c90d93e40ad469d"/>
    <p:sldId xmlns:r="http://schemas.openxmlformats.org/officeDocument/2006/relationships" id="258" r:id="Rd6c389f7ef68452d"/>
    <p:sldId xmlns:r="http://schemas.openxmlformats.org/officeDocument/2006/relationships" id="259" r:id="R267163a9ec5e4255"/>
    <p:sldId xmlns:r="http://schemas.openxmlformats.org/officeDocument/2006/relationships" id="260" r:id="Rd62dab5f2ee84c50"/>
    <p:sldId xmlns:r="http://schemas.openxmlformats.org/officeDocument/2006/relationships" id="261" r:id="R46fc97b826cc4fdb"/>
    <p:sldId xmlns:r="http://schemas.openxmlformats.org/officeDocument/2006/relationships" id="262" r:id="R80da4d7641fa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ab0a04d9e40da" /><Relationship Type="http://schemas.openxmlformats.org/officeDocument/2006/relationships/slide" Target="/ppt/slides/slide1.xml" Id="R1cfce7d476214e97" /><Relationship Type="http://schemas.openxmlformats.org/officeDocument/2006/relationships/slide" Target="/ppt/slides/slide2.xml" Id="R9c90d93e40ad469d" /><Relationship Type="http://schemas.openxmlformats.org/officeDocument/2006/relationships/slide" Target="/ppt/slides/slide3.xml" Id="Rd6c389f7ef68452d" /><Relationship Type="http://schemas.openxmlformats.org/officeDocument/2006/relationships/slide" Target="/ppt/slides/slide4.xml" Id="R267163a9ec5e4255" /><Relationship Type="http://schemas.openxmlformats.org/officeDocument/2006/relationships/slide" Target="/ppt/slides/slide5.xml" Id="Rd62dab5f2ee84c50" /><Relationship Type="http://schemas.openxmlformats.org/officeDocument/2006/relationships/slide" Target="/ppt/slides/slide6.xml" Id="R46fc97b826cc4fdb" /><Relationship Type="http://schemas.openxmlformats.org/officeDocument/2006/relationships/slide" Target="/ppt/slides/slide7.xml" Id="R80da4d7641fa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23eb515f3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c26968f246dd" /><Relationship Type="http://schemas.openxmlformats.org/officeDocument/2006/relationships/theme" Target="/ppt/slideMasters/theme/theme1.xml" Id="Re0f38593e7ed4f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2c26968f2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6637f926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471946595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5db65a11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a147fbc1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9b1b9c03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68b5a148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3d514ed4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ØVERGÅRD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