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53b7a4d18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4405fed984a5e"/>
  </p:sldMasterIdLst>
  <p:sldIdLst>
    <p:sldId xmlns:r="http://schemas.openxmlformats.org/officeDocument/2006/relationships" id="256" r:id="R32f477d0bebf4f2e"/>
    <p:sldId xmlns:r="http://schemas.openxmlformats.org/officeDocument/2006/relationships" id="257" r:id="Rfaa423e3d4b2489c"/>
    <p:sldId xmlns:r="http://schemas.openxmlformats.org/officeDocument/2006/relationships" id="258" r:id="R528395b160504c75"/>
    <p:sldId xmlns:r="http://schemas.openxmlformats.org/officeDocument/2006/relationships" id="259" r:id="Rbe66b11f810548dd"/>
    <p:sldId xmlns:r="http://schemas.openxmlformats.org/officeDocument/2006/relationships" id="260" r:id="R05683e526de04080"/>
    <p:sldId xmlns:r="http://schemas.openxmlformats.org/officeDocument/2006/relationships" id="261" r:id="Ra0474f0301c44e7a"/>
    <p:sldId xmlns:r="http://schemas.openxmlformats.org/officeDocument/2006/relationships" id="262" r:id="R0589a1ed6058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4405fed984a5e" /><Relationship Type="http://schemas.openxmlformats.org/officeDocument/2006/relationships/slide" Target="/ppt/slides/slide1.xml" Id="R32f477d0bebf4f2e" /><Relationship Type="http://schemas.openxmlformats.org/officeDocument/2006/relationships/slide" Target="/ppt/slides/slide2.xml" Id="Rfaa423e3d4b2489c" /><Relationship Type="http://schemas.openxmlformats.org/officeDocument/2006/relationships/slide" Target="/ppt/slides/slide3.xml" Id="R528395b160504c75" /><Relationship Type="http://schemas.openxmlformats.org/officeDocument/2006/relationships/slide" Target="/ppt/slides/slide4.xml" Id="Rbe66b11f810548dd" /><Relationship Type="http://schemas.openxmlformats.org/officeDocument/2006/relationships/slide" Target="/ppt/slides/slide5.xml" Id="R05683e526de04080" /><Relationship Type="http://schemas.openxmlformats.org/officeDocument/2006/relationships/slide" Target="/ppt/slides/slide6.xml" Id="Ra0474f0301c44e7a" /><Relationship Type="http://schemas.openxmlformats.org/officeDocument/2006/relationships/slide" Target="/ppt/slides/slide7.xml" Id="R0589a1ed6058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b9def75d8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99dd09904a77" /><Relationship Type="http://schemas.openxmlformats.org/officeDocument/2006/relationships/theme" Target="/ppt/slideMasters/theme/theme1.xml" Id="R7d5723474823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c99dd0990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d29855070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73294fe9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9098002e0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5b36697f1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9b682548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bdc7323b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9889a1869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