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484536015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45bc04d324321"/>
  </p:sldMasterIdLst>
  <p:sldIdLst>
    <p:sldId xmlns:r="http://schemas.openxmlformats.org/officeDocument/2006/relationships" id="256" r:id="Re099156202894904"/>
    <p:sldId xmlns:r="http://schemas.openxmlformats.org/officeDocument/2006/relationships" id="257" r:id="Rc42e00abc4e74a1f"/>
    <p:sldId xmlns:r="http://schemas.openxmlformats.org/officeDocument/2006/relationships" id="258" r:id="R17d7ed9e79864c54"/>
    <p:sldId xmlns:r="http://schemas.openxmlformats.org/officeDocument/2006/relationships" id="259" r:id="R76c0eab8c20a4ecc"/>
    <p:sldId xmlns:r="http://schemas.openxmlformats.org/officeDocument/2006/relationships" id="260" r:id="R90c719deff2649e3"/>
    <p:sldId xmlns:r="http://schemas.openxmlformats.org/officeDocument/2006/relationships" id="261" r:id="R8182d33525cf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45bc04d324321" /><Relationship Type="http://schemas.openxmlformats.org/officeDocument/2006/relationships/slide" Target="/ppt/slides/slide1.xml" Id="Re099156202894904" /><Relationship Type="http://schemas.openxmlformats.org/officeDocument/2006/relationships/slide" Target="/ppt/slides/slide2.xml" Id="Rc42e00abc4e74a1f" /><Relationship Type="http://schemas.openxmlformats.org/officeDocument/2006/relationships/slide" Target="/ppt/slides/slide3.xml" Id="R17d7ed9e79864c54" /><Relationship Type="http://schemas.openxmlformats.org/officeDocument/2006/relationships/slide" Target="/ppt/slides/slide4.xml" Id="R76c0eab8c20a4ecc" /><Relationship Type="http://schemas.openxmlformats.org/officeDocument/2006/relationships/slide" Target="/ppt/slides/slide5.xml" Id="R90c719deff2649e3" /><Relationship Type="http://schemas.openxmlformats.org/officeDocument/2006/relationships/slide" Target="/ppt/slides/slide6.xml" Id="R8182d33525cf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c58f730e9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4a396285647e7" /><Relationship Type="http://schemas.openxmlformats.org/officeDocument/2006/relationships/theme" Target="/ppt/slideMasters/theme/theme1.xml" Id="Rcb7f6ce1d584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4a3962856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7482c2fc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a7e0b40a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43603910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7c6df8b5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16a42732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52cf7909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