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46776109d945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849c3c71e84125"/>
  </p:sldMasterIdLst>
  <p:sldIdLst>
    <p:sldId xmlns:r="http://schemas.openxmlformats.org/officeDocument/2006/relationships" id="256" r:id="Rf1f3edabbef04ac1"/>
    <p:sldId xmlns:r="http://schemas.openxmlformats.org/officeDocument/2006/relationships" id="257" r:id="R83136da28590496b"/>
    <p:sldId xmlns:r="http://schemas.openxmlformats.org/officeDocument/2006/relationships" id="258" r:id="Rb10bdef69a404544"/>
    <p:sldId xmlns:r="http://schemas.openxmlformats.org/officeDocument/2006/relationships" id="259" r:id="R3e3a95ce636d4102"/>
    <p:sldId xmlns:r="http://schemas.openxmlformats.org/officeDocument/2006/relationships" id="260" r:id="Re5e6240d831f4012"/>
    <p:sldId xmlns:r="http://schemas.openxmlformats.org/officeDocument/2006/relationships" id="261" r:id="Rc4ec3a7b2dc84ba1"/>
    <p:sldId xmlns:r="http://schemas.openxmlformats.org/officeDocument/2006/relationships" id="262" r:id="R745a9a989cbb44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49c3c71e84125" /><Relationship Type="http://schemas.openxmlformats.org/officeDocument/2006/relationships/slide" Target="/ppt/slides/slide1.xml" Id="Rf1f3edabbef04ac1" /><Relationship Type="http://schemas.openxmlformats.org/officeDocument/2006/relationships/slide" Target="/ppt/slides/slide2.xml" Id="R83136da28590496b" /><Relationship Type="http://schemas.openxmlformats.org/officeDocument/2006/relationships/slide" Target="/ppt/slides/slide3.xml" Id="Rb10bdef69a404544" /><Relationship Type="http://schemas.openxmlformats.org/officeDocument/2006/relationships/slide" Target="/ppt/slides/slide4.xml" Id="R3e3a95ce636d4102" /><Relationship Type="http://schemas.openxmlformats.org/officeDocument/2006/relationships/slide" Target="/ppt/slides/slide5.xml" Id="Re5e6240d831f4012" /><Relationship Type="http://schemas.openxmlformats.org/officeDocument/2006/relationships/slide" Target="/ppt/slides/slide6.xml" Id="Rc4ec3a7b2dc84ba1" /><Relationship Type="http://schemas.openxmlformats.org/officeDocument/2006/relationships/slide" Target="/ppt/slides/slide7.xml" Id="R745a9a989cbb44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90f46704443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5d53093f746f6" /><Relationship Type="http://schemas.openxmlformats.org/officeDocument/2006/relationships/theme" Target="/ppt/slideMasters/theme/theme1.xml" Id="R41a8a6732e6f42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e5d53093f746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80c44f43e4f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ee5d204f9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b8107875f40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b183e0aac47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3e41bda1b4c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8efdf37904c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327f1e22f44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ARTAPLUSS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ARTAPLUSS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4 182 015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−12 692 948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13 645 504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Zetlitz'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920 458 335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ARTAPLUSS AS</a:t>
            </a:r>
          </a:p>
        </p:txBody>
      </p:sp>
    </p:spTree>
  </p:cSld>
  <p:clrMapOvr>
    <a:masterClrMapping xmlns:a="http://schemas.openxmlformats.org/drawingml/2006/main"/>
  </p:clrMapOvr>
</p:sld>
</file>