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00a7c59c6349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7ee4ce9d1485d"/>
  </p:sldMasterIdLst>
  <p:sldIdLst>
    <p:sldId xmlns:r="http://schemas.openxmlformats.org/officeDocument/2006/relationships" id="256" r:id="R82fdf32b4fcc4827"/>
    <p:sldId xmlns:r="http://schemas.openxmlformats.org/officeDocument/2006/relationships" id="257" r:id="Red18c74689c24698"/>
    <p:sldId xmlns:r="http://schemas.openxmlformats.org/officeDocument/2006/relationships" id="258" r:id="R5c7fe9acf54c424e"/>
    <p:sldId xmlns:r="http://schemas.openxmlformats.org/officeDocument/2006/relationships" id="259" r:id="Rda49c3ef419b40a1"/>
    <p:sldId xmlns:r="http://schemas.openxmlformats.org/officeDocument/2006/relationships" id="260" r:id="Rb9a9ae9e7ede49f6"/>
    <p:sldId xmlns:r="http://schemas.openxmlformats.org/officeDocument/2006/relationships" id="261" r:id="R9bdd9f35c4c4494f"/>
    <p:sldId xmlns:r="http://schemas.openxmlformats.org/officeDocument/2006/relationships" id="262" r:id="R83fa4be00437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7ee4ce9d1485d" /><Relationship Type="http://schemas.openxmlformats.org/officeDocument/2006/relationships/slide" Target="/ppt/slides/slide1.xml" Id="R82fdf32b4fcc4827" /><Relationship Type="http://schemas.openxmlformats.org/officeDocument/2006/relationships/slide" Target="/ppt/slides/slide2.xml" Id="Red18c74689c24698" /><Relationship Type="http://schemas.openxmlformats.org/officeDocument/2006/relationships/slide" Target="/ppt/slides/slide3.xml" Id="R5c7fe9acf54c424e" /><Relationship Type="http://schemas.openxmlformats.org/officeDocument/2006/relationships/slide" Target="/ppt/slides/slide4.xml" Id="Rda49c3ef419b40a1" /><Relationship Type="http://schemas.openxmlformats.org/officeDocument/2006/relationships/slide" Target="/ppt/slides/slide5.xml" Id="Rb9a9ae9e7ede49f6" /><Relationship Type="http://schemas.openxmlformats.org/officeDocument/2006/relationships/slide" Target="/ppt/slides/slide6.xml" Id="R9bdd9f35c4c4494f" /><Relationship Type="http://schemas.openxmlformats.org/officeDocument/2006/relationships/slide" Target="/ppt/slides/slide7.xml" Id="R83fa4be00437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8b4b1ca12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c56a015534dc3" /><Relationship Type="http://schemas.openxmlformats.org/officeDocument/2006/relationships/theme" Target="/ppt/slideMasters/theme/theme1.xml" Id="R0700c8235bfe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ec56a01553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752877f7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2762f06c1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545ed3284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2fa124b7d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a72f1ff36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58fd89ae245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3dfc107274d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DEMROEN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DEMROEN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72 652 447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61 448 242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73 073 692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Ajervegen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jorgen@causa.no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