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b4a70c66ff47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71891c803c4238"/>
  </p:sldMasterIdLst>
  <p:sldIdLst>
    <p:sldId xmlns:r="http://schemas.openxmlformats.org/officeDocument/2006/relationships" id="256" r:id="Rdca564fe22374f1d"/>
    <p:sldId xmlns:r="http://schemas.openxmlformats.org/officeDocument/2006/relationships" id="257" r:id="R75fc388b04364006"/>
    <p:sldId xmlns:r="http://schemas.openxmlformats.org/officeDocument/2006/relationships" id="258" r:id="R32636e6804c2460f"/>
    <p:sldId xmlns:r="http://schemas.openxmlformats.org/officeDocument/2006/relationships" id="259" r:id="R5751d6c0cfba4d4f"/>
    <p:sldId xmlns:r="http://schemas.openxmlformats.org/officeDocument/2006/relationships" id="260" r:id="Reeb8135791384c46"/>
    <p:sldId xmlns:r="http://schemas.openxmlformats.org/officeDocument/2006/relationships" id="261" r:id="R8353c4ad8fb04f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71891c803c4238" /><Relationship Type="http://schemas.openxmlformats.org/officeDocument/2006/relationships/slide" Target="/ppt/slides/slide1.xml" Id="Rdca564fe22374f1d" /><Relationship Type="http://schemas.openxmlformats.org/officeDocument/2006/relationships/slide" Target="/ppt/slides/slide2.xml" Id="R75fc388b04364006" /><Relationship Type="http://schemas.openxmlformats.org/officeDocument/2006/relationships/slide" Target="/ppt/slides/slide3.xml" Id="R32636e6804c2460f" /><Relationship Type="http://schemas.openxmlformats.org/officeDocument/2006/relationships/slide" Target="/ppt/slides/slide4.xml" Id="R5751d6c0cfba4d4f" /><Relationship Type="http://schemas.openxmlformats.org/officeDocument/2006/relationships/slide" Target="/ppt/slides/slide5.xml" Id="Reeb8135791384c46" /><Relationship Type="http://schemas.openxmlformats.org/officeDocument/2006/relationships/slide" Target="/ppt/slides/slide6.xml" Id="R8353c4ad8fb04f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d000e2100a43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274e8a058480d" /><Relationship Type="http://schemas.openxmlformats.org/officeDocument/2006/relationships/theme" Target="/ppt/slideMasters/theme/theme1.xml" Id="R22adef3546da4e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5274e8a05848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2b13256a94d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441a67f464c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0461970e447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ed3051ac747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48e4cf8ce41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79febad8a40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EDVARDSEN DEMROEN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Ajervegen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2319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jorgen@causa.no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920 451 012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