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f99d99153745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de4eaafd7448d2"/>
  </p:sldMasterIdLst>
  <p:sldIdLst>
    <p:sldId xmlns:r="http://schemas.openxmlformats.org/officeDocument/2006/relationships" id="256" r:id="R88940d9999c8403e"/>
    <p:sldId xmlns:r="http://schemas.openxmlformats.org/officeDocument/2006/relationships" id="257" r:id="Rdba85c37f6a14e8d"/>
    <p:sldId xmlns:r="http://schemas.openxmlformats.org/officeDocument/2006/relationships" id="258" r:id="R33a31ba62f70458b"/>
    <p:sldId xmlns:r="http://schemas.openxmlformats.org/officeDocument/2006/relationships" id="259" r:id="R643c5ba6b89c49a3"/>
    <p:sldId xmlns:r="http://schemas.openxmlformats.org/officeDocument/2006/relationships" id="260" r:id="R34e438b8dc31401f"/>
    <p:sldId xmlns:r="http://schemas.openxmlformats.org/officeDocument/2006/relationships" id="261" r:id="Rd3d1baf2137947c6"/>
    <p:sldId xmlns:r="http://schemas.openxmlformats.org/officeDocument/2006/relationships" id="262" r:id="R000065f870c04f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de4eaafd7448d2" /><Relationship Type="http://schemas.openxmlformats.org/officeDocument/2006/relationships/slide" Target="/ppt/slides/slide1.xml" Id="R88940d9999c8403e" /><Relationship Type="http://schemas.openxmlformats.org/officeDocument/2006/relationships/slide" Target="/ppt/slides/slide2.xml" Id="Rdba85c37f6a14e8d" /><Relationship Type="http://schemas.openxmlformats.org/officeDocument/2006/relationships/slide" Target="/ppt/slides/slide3.xml" Id="R33a31ba62f70458b" /><Relationship Type="http://schemas.openxmlformats.org/officeDocument/2006/relationships/slide" Target="/ppt/slides/slide4.xml" Id="R643c5ba6b89c49a3" /><Relationship Type="http://schemas.openxmlformats.org/officeDocument/2006/relationships/slide" Target="/ppt/slides/slide5.xml" Id="R34e438b8dc31401f" /><Relationship Type="http://schemas.openxmlformats.org/officeDocument/2006/relationships/slide" Target="/ppt/slides/slide6.xml" Id="Rd3d1baf2137947c6" /><Relationship Type="http://schemas.openxmlformats.org/officeDocument/2006/relationships/slide" Target="/ppt/slides/slide7.xml" Id="R000065f870c04f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badb25f1564e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86855ef8547ae" /><Relationship Type="http://schemas.openxmlformats.org/officeDocument/2006/relationships/theme" Target="/ppt/slideMasters/theme/theme1.xml" Id="R778f1aa650fc48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c86855ef8547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2e17813934d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d0929bea34c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6de8c779a4b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da29d750d4c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eef0eacc849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ad46c133346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c25d6c10f40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ØGREID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ØGREID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59 922 200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59 926 356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312 564 010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397 783 531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ØGREID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HEDWIG ØGREID INVEST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TRUNKFISH CAPITAL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Øgreid AS, Løkkeveien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920 438 776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ØGREID HOLDING AS</a:t>
            </a:r>
          </a:p>
        </p:txBody>
      </p:sp>
    </p:spTree>
  </p:cSld>
  <p:clrMapOvr>
    <a:masterClrMapping xmlns:a="http://schemas.openxmlformats.org/drawingml/2006/main"/>
  </p:clrMapOvr>
</p:sld>
</file>