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fef7f66ea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d53fab8444fcc"/>
  </p:sldMasterIdLst>
  <p:sldIdLst>
    <p:sldId xmlns:r="http://schemas.openxmlformats.org/officeDocument/2006/relationships" id="256" r:id="R4e975637899847bb"/>
    <p:sldId xmlns:r="http://schemas.openxmlformats.org/officeDocument/2006/relationships" id="257" r:id="Radc806d50e89447c"/>
    <p:sldId xmlns:r="http://schemas.openxmlformats.org/officeDocument/2006/relationships" id="258" r:id="Rdf387b83eac64df2"/>
    <p:sldId xmlns:r="http://schemas.openxmlformats.org/officeDocument/2006/relationships" id="259" r:id="R5d88ea41a9a1416d"/>
    <p:sldId xmlns:r="http://schemas.openxmlformats.org/officeDocument/2006/relationships" id="260" r:id="Reb73a3d9bbea47de"/>
    <p:sldId xmlns:r="http://schemas.openxmlformats.org/officeDocument/2006/relationships" id="261" r:id="Recc03218b714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d53fab8444fcc" /><Relationship Type="http://schemas.openxmlformats.org/officeDocument/2006/relationships/slide" Target="/ppt/slides/slide1.xml" Id="R4e975637899847bb" /><Relationship Type="http://schemas.openxmlformats.org/officeDocument/2006/relationships/slide" Target="/ppt/slides/slide2.xml" Id="Radc806d50e89447c" /><Relationship Type="http://schemas.openxmlformats.org/officeDocument/2006/relationships/slide" Target="/ppt/slides/slide3.xml" Id="Rdf387b83eac64df2" /><Relationship Type="http://schemas.openxmlformats.org/officeDocument/2006/relationships/slide" Target="/ppt/slides/slide4.xml" Id="R5d88ea41a9a1416d" /><Relationship Type="http://schemas.openxmlformats.org/officeDocument/2006/relationships/slide" Target="/ppt/slides/slide5.xml" Id="Reb73a3d9bbea47de" /><Relationship Type="http://schemas.openxmlformats.org/officeDocument/2006/relationships/slide" Target="/ppt/slides/slide6.xml" Id="Recc03218b714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10508af6a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cab629ef4dea" /><Relationship Type="http://schemas.openxmlformats.org/officeDocument/2006/relationships/theme" Target="/ppt/slideMasters/theme/theme1.xml" Id="Recb5f190b067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ecab629ef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6072888ec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0400a27e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bdde7ad5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222c37362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06ee342f47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a54f3bf3d4c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