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d41ed70e3d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2f38043ef3487b"/>
  </p:sldMasterIdLst>
  <p:sldIdLst>
    <p:sldId xmlns:r="http://schemas.openxmlformats.org/officeDocument/2006/relationships" id="256" r:id="R78988d46afe64de4"/>
    <p:sldId xmlns:r="http://schemas.openxmlformats.org/officeDocument/2006/relationships" id="257" r:id="R12631156aa1a408d"/>
    <p:sldId xmlns:r="http://schemas.openxmlformats.org/officeDocument/2006/relationships" id="258" r:id="Re31ed19b83aa4043"/>
    <p:sldId xmlns:r="http://schemas.openxmlformats.org/officeDocument/2006/relationships" id="259" r:id="R8b5dca6e49fe453f"/>
    <p:sldId xmlns:r="http://schemas.openxmlformats.org/officeDocument/2006/relationships" id="260" r:id="Rb6dd84cdf3894e12"/>
    <p:sldId xmlns:r="http://schemas.openxmlformats.org/officeDocument/2006/relationships" id="261" r:id="R217aaefd56704e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f38043ef3487b" /><Relationship Type="http://schemas.openxmlformats.org/officeDocument/2006/relationships/slide" Target="/ppt/slides/slide1.xml" Id="R78988d46afe64de4" /><Relationship Type="http://schemas.openxmlformats.org/officeDocument/2006/relationships/slide" Target="/ppt/slides/slide2.xml" Id="R12631156aa1a408d" /><Relationship Type="http://schemas.openxmlformats.org/officeDocument/2006/relationships/slide" Target="/ppt/slides/slide3.xml" Id="Re31ed19b83aa4043" /><Relationship Type="http://schemas.openxmlformats.org/officeDocument/2006/relationships/slide" Target="/ppt/slides/slide4.xml" Id="R8b5dca6e49fe453f" /><Relationship Type="http://schemas.openxmlformats.org/officeDocument/2006/relationships/slide" Target="/ppt/slides/slide5.xml" Id="Rb6dd84cdf3894e12" /><Relationship Type="http://schemas.openxmlformats.org/officeDocument/2006/relationships/slide" Target="/ppt/slides/slide6.xml" Id="R217aaefd56704e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d4c01b68f4a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887b389ee4f46" /><Relationship Type="http://schemas.openxmlformats.org/officeDocument/2006/relationships/theme" Target="/ppt/slideMasters/theme/theme1.xml" Id="R59bee5cb01e2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6887b389ee4f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6b085837f47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d28221c99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91f3ecb0146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97ce7db6040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cc35b2e7447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cf5fd8c6f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920 426 530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