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a8f8ef5e2747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2e9ea5b0144800"/>
  </p:sldMasterIdLst>
  <p:sldIdLst>
    <p:sldId xmlns:r="http://schemas.openxmlformats.org/officeDocument/2006/relationships" id="256" r:id="Re732742dab6c47e4"/>
    <p:sldId xmlns:r="http://schemas.openxmlformats.org/officeDocument/2006/relationships" id="257" r:id="R6a818fb21b424e3a"/>
    <p:sldId xmlns:r="http://schemas.openxmlformats.org/officeDocument/2006/relationships" id="258" r:id="Rf7bcb69291b34faf"/>
    <p:sldId xmlns:r="http://schemas.openxmlformats.org/officeDocument/2006/relationships" id="259" r:id="R198800dc18624c92"/>
    <p:sldId xmlns:r="http://schemas.openxmlformats.org/officeDocument/2006/relationships" id="260" r:id="R2e26c981c99e4267"/>
    <p:sldId xmlns:r="http://schemas.openxmlformats.org/officeDocument/2006/relationships" id="261" r:id="R85376f52b6d24074"/>
    <p:sldId xmlns:r="http://schemas.openxmlformats.org/officeDocument/2006/relationships" id="262" r:id="R4d6fd5a1d8584d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e9ea5b0144800" /><Relationship Type="http://schemas.openxmlformats.org/officeDocument/2006/relationships/slide" Target="/ppt/slides/slide1.xml" Id="Re732742dab6c47e4" /><Relationship Type="http://schemas.openxmlformats.org/officeDocument/2006/relationships/slide" Target="/ppt/slides/slide2.xml" Id="R6a818fb21b424e3a" /><Relationship Type="http://schemas.openxmlformats.org/officeDocument/2006/relationships/slide" Target="/ppt/slides/slide3.xml" Id="Rf7bcb69291b34faf" /><Relationship Type="http://schemas.openxmlformats.org/officeDocument/2006/relationships/slide" Target="/ppt/slides/slide4.xml" Id="R198800dc18624c92" /><Relationship Type="http://schemas.openxmlformats.org/officeDocument/2006/relationships/slide" Target="/ppt/slides/slide5.xml" Id="R2e26c981c99e4267" /><Relationship Type="http://schemas.openxmlformats.org/officeDocument/2006/relationships/slide" Target="/ppt/slides/slide6.xml" Id="R85376f52b6d24074" /><Relationship Type="http://schemas.openxmlformats.org/officeDocument/2006/relationships/slide" Target="/ppt/slides/slide7.xml" Id="R4d6fd5a1d8584d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af63cc9784b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65fd54dbe4a96" /><Relationship Type="http://schemas.openxmlformats.org/officeDocument/2006/relationships/theme" Target="/ppt/slideMasters/theme/theme1.xml" Id="R69b3549dec2840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365fd54dbe4a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a3bb034cc4a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eaa9e6be140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941fa6a4e41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c0507c9dc4d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2a198a9ed43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7647f728849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b3cd19c774e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KRAGERØ PATRIOTENE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KRAGERØ PATRIOTENE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−564 996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19 167 330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 FLINTSTONE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TERJE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SAMMU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 PARTNER AS  –  10,1 %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Dalaneveien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3772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920 415 210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