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7acfb42fc04d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ad32239f354295"/>
  </p:sldMasterIdLst>
  <p:sldIdLst>
    <p:sldId xmlns:r="http://schemas.openxmlformats.org/officeDocument/2006/relationships" id="256" r:id="Ra1c9a042ae7a44e9"/>
    <p:sldId xmlns:r="http://schemas.openxmlformats.org/officeDocument/2006/relationships" id="257" r:id="R0b49aff4482e4260"/>
    <p:sldId xmlns:r="http://schemas.openxmlformats.org/officeDocument/2006/relationships" id="258" r:id="Rf2a1916eae6146b6"/>
    <p:sldId xmlns:r="http://schemas.openxmlformats.org/officeDocument/2006/relationships" id="259" r:id="Rceb7e173a35f4d6e"/>
    <p:sldId xmlns:r="http://schemas.openxmlformats.org/officeDocument/2006/relationships" id="260" r:id="Rb01dbabaad924fab"/>
    <p:sldId xmlns:r="http://schemas.openxmlformats.org/officeDocument/2006/relationships" id="261" r:id="R60ce9e7313894ae9"/>
    <p:sldId xmlns:r="http://schemas.openxmlformats.org/officeDocument/2006/relationships" id="262" r:id="R9a5b25f92b7c40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d32239f354295" /><Relationship Type="http://schemas.openxmlformats.org/officeDocument/2006/relationships/slide" Target="/ppt/slides/slide1.xml" Id="Ra1c9a042ae7a44e9" /><Relationship Type="http://schemas.openxmlformats.org/officeDocument/2006/relationships/slide" Target="/ppt/slides/slide2.xml" Id="R0b49aff4482e4260" /><Relationship Type="http://schemas.openxmlformats.org/officeDocument/2006/relationships/slide" Target="/ppt/slides/slide3.xml" Id="Rf2a1916eae6146b6" /><Relationship Type="http://schemas.openxmlformats.org/officeDocument/2006/relationships/slide" Target="/ppt/slides/slide4.xml" Id="Rceb7e173a35f4d6e" /><Relationship Type="http://schemas.openxmlformats.org/officeDocument/2006/relationships/slide" Target="/ppt/slides/slide5.xml" Id="Rb01dbabaad924fab" /><Relationship Type="http://schemas.openxmlformats.org/officeDocument/2006/relationships/slide" Target="/ppt/slides/slide6.xml" Id="R60ce9e7313894ae9" /><Relationship Type="http://schemas.openxmlformats.org/officeDocument/2006/relationships/slide" Target="/ppt/slides/slide7.xml" Id="R9a5b25f92b7c40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a0ac1e5b0f42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16aa497b94bb5" /><Relationship Type="http://schemas.openxmlformats.org/officeDocument/2006/relationships/theme" Target="/ppt/slideMasters/theme/theme1.xml" Id="R670dbf5b185549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216aa497b94b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9751bdc1143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2091eb3464a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8396a4a8c47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7440483b049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16222a9db4c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d8281e50942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9e941c79540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ENITS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ENITS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−56 153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HUNGNES KALDHOL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Stine Kaldhol, Holsekervegen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920 411 606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