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f5bcca228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a63836b9340ea"/>
  </p:sldMasterIdLst>
  <p:sldIdLst>
    <p:sldId xmlns:r="http://schemas.openxmlformats.org/officeDocument/2006/relationships" id="256" r:id="Rc27b85d7f7dd4c30"/>
    <p:sldId xmlns:r="http://schemas.openxmlformats.org/officeDocument/2006/relationships" id="257" r:id="Rf737aa4b6a37425c"/>
    <p:sldId xmlns:r="http://schemas.openxmlformats.org/officeDocument/2006/relationships" id="258" r:id="R4308f620cee04f60"/>
    <p:sldId xmlns:r="http://schemas.openxmlformats.org/officeDocument/2006/relationships" id="259" r:id="Re9d9aa76e2224a49"/>
    <p:sldId xmlns:r="http://schemas.openxmlformats.org/officeDocument/2006/relationships" id="260" r:id="R2ef37cef35c94bfa"/>
    <p:sldId xmlns:r="http://schemas.openxmlformats.org/officeDocument/2006/relationships" id="261" r:id="R9cc9dec567f44eec"/>
    <p:sldId xmlns:r="http://schemas.openxmlformats.org/officeDocument/2006/relationships" id="262" r:id="R892fbe470708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a63836b9340ea" /><Relationship Type="http://schemas.openxmlformats.org/officeDocument/2006/relationships/slide" Target="/ppt/slides/slide1.xml" Id="Rc27b85d7f7dd4c30" /><Relationship Type="http://schemas.openxmlformats.org/officeDocument/2006/relationships/slide" Target="/ppt/slides/slide2.xml" Id="Rf737aa4b6a37425c" /><Relationship Type="http://schemas.openxmlformats.org/officeDocument/2006/relationships/slide" Target="/ppt/slides/slide3.xml" Id="R4308f620cee04f60" /><Relationship Type="http://schemas.openxmlformats.org/officeDocument/2006/relationships/slide" Target="/ppt/slides/slide4.xml" Id="Re9d9aa76e2224a49" /><Relationship Type="http://schemas.openxmlformats.org/officeDocument/2006/relationships/slide" Target="/ppt/slides/slide5.xml" Id="R2ef37cef35c94bfa" /><Relationship Type="http://schemas.openxmlformats.org/officeDocument/2006/relationships/slide" Target="/ppt/slides/slide6.xml" Id="R9cc9dec567f44eec" /><Relationship Type="http://schemas.openxmlformats.org/officeDocument/2006/relationships/slide" Target="/ppt/slides/slide7.xml" Id="R892fbe470708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fa98bfdbf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ac4bf4f04cc1" /><Relationship Type="http://schemas.openxmlformats.org/officeDocument/2006/relationships/theme" Target="/ppt/slideMasters/theme/theme1.xml" Id="R9debfd18bef5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9ac4bf4f0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389c65b6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3d2672a7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c67768f9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cfdc760f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a254ee040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547c43e7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da81eb9e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