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1ac49a763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3c61a92cb47ca"/>
  </p:sldMasterIdLst>
  <p:sldIdLst>
    <p:sldId xmlns:r="http://schemas.openxmlformats.org/officeDocument/2006/relationships" id="256" r:id="R3d54f16e41a24641"/>
    <p:sldId xmlns:r="http://schemas.openxmlformats.org/officeDocument/2006/relationships" id="257" r:id="Raef1e3e6f4ed4876"/>
    <p:sldId xmlns:r="http://schemas.openxmlformats.org/officeDocument/2006/relationships" id="258" r:id="R7b00e03ef99a4a5a"/>
    <p:sldId xmlns:r="http://schemas.openxmlformats.org/officeDocument/2006/relationships" id="259" r:id="R36e8ea9065b24b6b"/>
    <p:sldId xmlns:r="http://schemas.openxmlformats.org/officeDocument/2006/relationships" id="260" r:id="Rd4f6458e77674389"/>
    <p:sldId xmlns:r="http://schemas.openxmlformats.org/officeDocument/2006/relationships" id="261" r:id="R4a03761297f4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3c61a92cb47ca" /><Relationship Type="http://schemas.openxmlformats.org/officeDocument/2006/relationships/slide" Target="/ppt/slides/slide1.xml" Id="R3d54f16e41a24641" /><Relationship Type="http://schemas.openxmlformats.org/officeDocument/2006/relationships/slide" Target="/ppt/slides/slide2.xml" Id="Raef1e3e6f4ed4876" /><Relationship Type="http://schemas.openxmlformats.org/officeDocument/2006/relationships/slide" Target="/ppt/slides/slide3.xml" Id="R7b00e03ef99a4a5a" /><Relationship Type="http://schemas.openxmlformats.org/officeDocument/2006/relationships/slide" Target="/ppt/slides/slide4.xml" Id="R36e8ea9065b24b6b" /><Relationship Type="http://schemas.openxmlformats.org/officeDocument/2006/relationships/slide" Target="/ppt/slides/slide5.xml" Id="Rd4f6458e77674389" /><Relationship Type="http://schemas.openxmlformats.org/officeDocument/2006/relationships/slide" Target="/ppt/slides/slide6.xml" Id="R4a03761297f4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986969ab2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d47eb22a404a" /><Relationship Type="http://schemas.openxmlformats.org/officeDocument/2006/relationships/theme" Target="/ppt/slideMasters/theme/theme1.xml" Id="R81fa881fa9e6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ad47eb22a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35fadeea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1d032e35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ba934275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6f197fa6e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369ea186c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25c03dc0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